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bookmarkIdSeed="2">
  <p:sldMasterIdLst>
    <p:sldMasterId id="2147483669" r:id="rId1"/>
  </p:sldMasterIdLst>
  <p:notesMasterIdLst>
    <p:notesMasterId r:id="rId20"/>
  </p:notesMasterIdLst>
  <p:sldIdLst>
    <p:sldId id="256" r:id="rId2"/>
    <p:sldId id="257" r:id="rId3"/>
    <p:sldId id="302" r:id="rId4"/>
    <p:sldId id="304" r:id="rId5"/>
    <p:sldId id="303" r:id="rId6"/>
    <p:sldId id="261" r:id="rId7"/>
    <p:sldId id="299" r:id="rId8"/>
    <p:sldId id="300" r:id="rId9"/>
    <p:sldId id="268" r:id="rId10"/>
    <p:sldId id="274" r:id="rId11"/>
    <p:sldId id="269" r:id="rId12"/>
    <p:sldId id="270" r:id="rId13"/>
    <p:sldId id="279" r:id="rId14"/>
    <p:sldId id="280" r:id="rId15"/>
    <p:sldId id="281" r:id="rId16"/>
    <p:sldId id="276" r:id="rId17"/>
    <p:sldId id="277" r:id="rId18"/>
    <p:sldId id="278" r:id="rId19"/>
  </p:sldIdLst>
  <p:sldSz cx="9144000" cy="5143500" type="screen16x9"/>
  <p:notesSz cx="6858000" cy="9144000"/>
  <p:embeddedFontLst>
    <p:embeddedFont>
      <p:font typeface="Advent Pro Light" panose="020B0604020202020204" charset="0"/>
      <p:regular r:id="rId21"/>
      <p:bold r:id="rId22"/>
    </p:embeddedFont>
    <p:embeddedFont>
      <p:font typeface="Anton" panose="020B0604020202020204" charset="0"/>
      <p:regular r:id="rId23"/>
    </p:embeddedFont>
    <p:embeddedFont>
      <p:font typeface="Arial Rounded MT Bold" panose="020F0704030504030204" pitchFamily="34" charset="0"/>
      <p:regular r:id="rId24"/>
    </p:embeddedFont>
    <p:embeddedFont>
      <p:font typeface="Bahnschrift" panose="020B0502040204020203" pitchFamily="34" charset="0"/>
      <p:regular r:id="rId25"/>
      <p:bold r:id="rId26"/>
    </p:embeddedFont>
    <p:embeddedFont>
      <p:font typeface="Bahnschrift Light" panose="020B0502040204020203" pitchFamily="34" charset="0"/>
      <p:regular r:id="rId27"/>
    </p:embeddedFont>
    <p:embeddedFont>
      <p:font typeface="Bahnschrift SemiBold" panose="020B0502040204020203" pitchFamily="34" charset="0"/>
      <p:bold r:id="rId28"/>
    </p:embeddedFont>
    <p:embeddedFont>
      <p:font typeface="Bahnschrift SemiCondensed" panose="020B0502040204020203" pitchFamily="34" charset="0"/>
      <p:regular r:id="rId29"/>
      <p:bold r:id="rId30"/>
    </p:embeddedFont>
    <p:embeddedFont>
      <p:font typeface="Book Antiqua" panose="02040602050305030304" pitchFamily="18" charset="0"/>
      <p:regular r:id="rId31"/>
      <p:bold r:id="rId32"/>
      <p:italic r:id="rId33"/>
      <p:boldItalic r:id="rId34"/>
    </p:embeddedFont>
    <p:embeddedFont>
      <p:font typeface="Calibri" panose="020F0502020204030204" pitchFamily="34" charset="0"/>
      <p:regular r:id="rId35"/>
      <p:bold r:id="rId36"/>
      <p:italic r:id="rId37"/>
      <p:boldItalic r:id="rId38"/>
    </p:embeddedFont>
    <p:embeddedFont>
      <p:font typeface="Fira Sans Condensed" panose="020B0604020202020204" charset="0"/>
      <p:regular r:id="rId39"/>
      <p:bold r:id="rId40"/>
      <p:italic r:id="rId41"/>
      <p:boldItalic r:id="rId42"/>
    </p:embeddedFont>
    <p:embeddedFont>
      <p:font typeface="Fira Sans Condensed Light" panose="020B0604020202020204" charset="0"/>
      <p:regular r:id="rId43"/>
      <p:bold r:id="rId44"/>
      <p:italic r:id="rId45"/>
      <p:boldItalic r:id="rId46"/>
    </p:embeddedFont>
    <p:embeddedFont>
      <p:font typeface="Rajdhani" panose="020B0604020202020204" charset="0"/>
      <p:regular r:id="rId47"/>
      <p:bold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D3D03"/>
    <a:srgbClr val="1867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5F2D99B-F167-4B8F-B44D-59F996FAE5F5}">
  <a:tblStyle styleId="{65F2D99B-F167-4B8F-B44D-59F996FAE5F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35" autoAdjust="0"/>
    <p:restoredTop sz="80824" autoAdjust="0"/>
  </p:normalViewPr>
  <p:slideViewPr>
    <p:cSldViewPr>
      <p:cViewPr varScale="1">
        <p:scale>
          <a:sx n="81" d="100"/>
          <a:sy n="81" d="100"/>
        </p:scale>
        <p:origin x="348" y="78"/>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font" Target="fonts/font19.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font" Target="fonts/font22.fntdata"/><Relationship Id="rId47" Type="http://schemas.openxmlformats.org/officeDocument/2006/relationships/font" Target="fonts/font27.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9.fntdata"/><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font" Target="fonts/font20.fntdata"/><Relationship Id="rId45" Type="http://schemas.openxmlformats.org/officeDocument/2006/relationships/font" Target="fonts/font2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4" Type="http://schemas.openxmlformats.org/officeDocument/2006/relationships/font" Target="fonts/font24.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font" Target="fonts/font23.fntdata"/><Relationship Id="rId48" Type="http://schemas.openxmlformats.org/officeDocument/2006/relationships/font" Target="fonts/font28.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46" Type="http://schemas.openxmlformats.org/officeDocument/2006/relationships/font" Target="fonts/font26.fntdata"/><Relationship Id="rId20" Type="http://schemas.openxmlformats.org/officeDocument/2006/relationships/notesMaster" Target="notesMasters/notesMaster1.xml"/><Relationship Id="rId41" Type="http://schemas.openxmlformats.org/officeDocument/2006/relationships/font" Target="fonts/font21.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jpeg>
</file>

<file path=ppt/media/image11.png>
</file>

<file path=ppt/media/image2.jpeg>
</file>

<file path=ppt/media/image3.jpe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8"/>
        <p:cNvGrpSpPr/>
        <p:nvPr/>
      </p:nvGrpSpPr>
      <p:grpSpPr>
        <a:xfrm>
          <a:off x="0" y="0"/>
          <a:ext cx="0" cy="0"/>
          <a:chOff x="0" y="0"/>
          <a:chExt cx="0" cy="0"/>
        </a:xfrm>
      </p:grpSpPr>
      <p:sp>
        <p:nvSpPr>
          <p:cNvPr id="1599" name="Google Shape;1599;g7098bb5640_0_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0" name="Google Shape;1600;g7098bb5640_0_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g65abef0139_0_1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65abef0139_0_1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447083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6b4974444a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6b4974444a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b="1" dirty="0"/>
          </a:p>
        </p:txBody>
      </p:sp>
    </p:spTree>
    <p:extLst>
      <p:ext uri="{BB962C8B-B14F-4D97-AF65-F5344CB8AC3E}">
        <p14:creationId xmlns:p14="http://schemas.microsoft.com/office/powerpoint/2010/main" val="7026063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0"/>
        <p:cNvGrpSpPr/>
        <p:nvPr/>
      </p:nvGrpSpPr>
      <p:grpSpPr>
        <a:xfrm>
          <a:off x="0" y="0"/>
          <a:ext cx="0" cy="0"/>
          <a:chOff x="0" y="0"/>
          <a:chExt cx="0" cy="0"/>
        </a:xfrm>
      </p:grpSpPr>
      <p:sp>
        <p:nvSpPr>
          <p:cNvPr id="1741" name="Google Shape;1741;g65abef0139_0_13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2" name="Google Shape;1742;g65abef0139_0_13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sz="11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1037342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5"/>
        <p:cNvGrpSpPr/>
        <p:nvPr/>
      </p:nvGrpSpPr>
      <p:grpSpPr>
        <a:xfrm>
          <a:off x="0" y="0"/>
          <a:ext cx="0" cy="0"/>
          <a:chOff x="0" y="0"/>
          <a:chExt cx="0" cy="0"/>
        </a:xfrm>
      </p:grpSpPr>
      <p:sp>
        <p:nvSpPr>
          <p:cNvPr id="1756" name="Google Shape;1756;g65abef0139_0_15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7" name="Google Shape;1757;g65abef0139_0_15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498523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65abef0139_0_13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65abef0139_0_13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883487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08a6ee8a1_0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08a6ee8a1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08a6ee8a1_0_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08a6ee8a1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08a6ee8a1_0_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08a6ee8a1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08a6ee8a1_0_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08a6ee8a1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65abef0139_0_8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65abef0139_0_8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3.jpe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solidFill>
                  <a:srgbClr val="F3F3F3"/>
                </a:solidFill>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solidFill>
                  <a:srgbClr val="F3F3F3"/>
                </a:solidFill>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transition>
    <p:wipe dir="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634135" y="1434600"/>
            <a:ext cx="35328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solidFill>
                  <a:srgbClr val="F3F3F3"/>
                </a:solidFill>
              </a:defRPr>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extLst>
      <p:ext uri="{BB962C8B-B14F-4D97-AF65-F5344CB8AC3E}">
        <p14:creationId xmlns:p14="http://schemas.microsoft.com/office/powerpoint/2010/main" val="3404339041"/>
      </p:ext>
    </p:extLst>
  </p:cSld>
  <p:clrMapOvr>
    <a:masterClrMapping/>
  </p:clrMapOvr>
  <p:transition>
    <p:wipe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olo título 1">
  <p:cSld name="Solo título 1">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extLst>
      <p:ext uri="{BB962C8B-B14F-4D97-AF65-F5344CB8AC3E}">
        <p14:creationId xmlns:p14="http://schemas.microsoft.com/office/powerpoint/2010/main" val="1432959036"/>
      </p:ext>
    </p:extLst>
  </p:cSld>
  <p:clrMapOvr>
    <a:masterClrMapping/>
  </p:clrMapOvr>
  <p:transition>
    <p:wipe dir="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type="titleOnly">
  <p:cSld name="Title 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extLst>
      <p:ext uri="{BB962C8B-B14F-4D97-AF65-F5344CB8AC3E}">
        <p14:creationId xmlns:p14="http://schemas.microsoft.com/office/powerpoint/2010/main" val="935638391"/>
      </p:ext>
    </p:extLst>
  </p:cSld>
  <p:clrMapOvr>
    <a:masterClrMapping/>
  </p:clrMapOvr>
  <p:transition>
    <p:wipe dir="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Thanks">
    <p:bg>
      <p:bgPr>
        <a:blipFill>
          <a:blip r:embed="rId2">
            <a:alphaModFix/>
          </a:blip>
          <a:stretch>
            <a:fillRect/>
          </a:stretch>
        </a:blipFill>
        <a:effectLst/>
      </p:bgPr>
    </p:bg>
    <p:spTree>
      <p:nvGrpSpPr>
        <p:cNvPr id="1" name="Shape 88"/>
        <p:cNvGrpSpPr/>
        <p:nvPr/>
      </p:nvGrpSpPr>
      <p:grpSpPr>
        <a:xfrm>
          <a:off x="0" y="0"/>
          <a:ext cx="0" cy="0"/>
          <a:chOff x="0" y="0"/>
          <a:chExt cx="0" cy="0"/>
        </a:xfrm>
      </p:grpSpPr>
      <p:sp>
        <p:nvSpPr>
          <p:cNvPr id="89" name="Google Shape;89;p19"/>
          <p:cNvSpPr txBox="1">
            <a:spLocks noGrp="1"/>
          </p:cNvSpPr>
          <p:nvPr>
            <p:ph type="ctrTitle"/>
          </p:nvPr>
        </p:nvSpPr>
        <p:spPr>
          <a:xfrm>
            <a:off x="2562175" y="725400"/>
            <a:ext cx="4020000" cy="14628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5200"/>
              <a:buNone/>
              <a:defRPr sz="7200"/>
            </a:lvl1pPr>
            <a:lvl2pPr lvl="1" algn="ctr" rtl="0">
              <a:spcBef>
                <a:spcPts val="0"/>
              </a:spcBef>
              <a:spcAft>
                <a:spcPts val="0"/>
              </a:spcAft>
              <a:buClr>
                <a:srgbClr val="F3F3F3"/>
              </a:buClr>
              <a:buSzPts val="5200"/>
              <a:buNone/>
              <a:defRPr sz="5200">
                <a:solidFill>
                  <a:srgbClr val="F3F3F3"/>
                </a:solidFill>
              </a:defRPr>
            </a:lvl2pPr>
            <a:lvl3pPr lvl="2" algn="ctr" rtl="0">
              <a:spcBef>
                <a:spcPts val="0"/>
              </a:spcBef>
              <a:spcAft>
                <a:spcPts val="0"/>
              </a:spcAft>
              <a:buClr>
                <a:srgbClr val="F3F3F3"/>
              </a:buClr>
              <a:buSzPts val="5200"/>
              <a:buNone/>
              <a:defRPr sz="5200">
                <a:solidFill>
                  <a:srgbClr val="F3F3F3"/>
                </a:solidFill>
              </a:defRPr>
            </a:lvl3pPr>
            <a:lvl4pPr lvl="3" algn="ctr" rtl="0">
              <a:spcBef>
                <a:spcPts val="0"/>
              </a:spcBef>
              <a:spcAft>
                <a:spcPts val="0"/>
              </a:spcAft>
              <a:buClr>
                <a:srgbClr val="F3F3F3"/>
              </a:buClr>
              <a:buSzPts val="5200"/>
              <a:buNone/>
              <a:defRPr sz="5200">
                <a:solidFill>
                  <a:srgbClr val="F3F3F3"/>
                </a:solidFill>
              </a:defRPr>
            </a:lvl4pPr>
            <a:lvl5pPr lvl="4" algn="ctr" rtl="0">
              <a:spcBef>
                <a:spcPts val="0"/>
              </a:spcBef>
              <a:spcAft>
                <a:spcPts val="0"/>
              </a:spcAft>
              <a:buClr>
                <a:srgbClr val="F3F3F3"/>
              </a:buClr>
              <a:buSzPts val="5200"/>
              <a:buNone/>
              <a:defRPr sz="5200">
                <a:solidFill>
                  <a:srgbClr val="F3F3F3"/>
                </a:solidFill>
              </a:defRPr>
            </a:lvl5pPr>
            <a:lvl6pPr lvl="5" algn="ctr" rtl="0">
              <a:spcBef>
                <a:spcPts val="0"/>
              </a:spcBef>
              <a:spcAft>
                <a:spcPts val="0"/>
              </a:spcAft>
              <a:buClr>
                <a:srgbClr val="F3F3F3"/>
              </a:buClr>
              <a:buSzPts val="5200"/>
              <a:buNone/>
              <a:defRPr sz="5200">
                <a:solidFill>
                  <a:srgbClr val="F3F3F3"/>
                </a:solidFill>
              </a:defRPr>
            </a:lvl6pPr>
            <a:lvl7pPr lvl="6" algn="ctr" rtl="0">
              <a:spcBef>
                <a:spcPts val="0"/>
              </a:spcBef>
              <a:spcAft>
                <a:spcPts val="0"/>
              </a:spcAft>
              <a:buClr>
                <a:srgbClr val="F3F3F3"/>
              </a:buClr>
              <a:buSzPts val="5200"/>
              <a:buNone/>
              <a:defRPr sz="5200">
                <a:solidFill>
                  <a:srgbClr val="F3F3F3"/>
                </a:solidFill>
              </a:defRPr>
            </a:lvl7pPr>
            <a:lvl8pPr lvl="7" algn="ctr" rtl="0">
              <a:spcBef>
                <a:spcPts val="0"/>
              </a:spcBef>
              <a:spcAft>
                <a:spcPts val="0"/>
              </a:spcAft>
              <a:buClr>
                <a:srgbClr val="F3F3F3"/>
              </a:buClr>
              <a:buSzPts val="5200"/>
              <a:buNone/>
              <a:defRPr sz="5200">
                <a:solidFill>
                  <a:srgbClr val="F3F3F3"/>
                </a:solidFill>
              </a:defRPr>
            </a:lvl8pPr>
            <a:lvl9pPr lvl="8" algn="ctr" rtl="0">
              <a:spcBef>
                <a:spcPts val="0"/>
              </a:spcBef>
              <a:spcAft>
                <a:spcPts val="0"/>
              </a:spcAft>
              <a:buClr>
                <a:srgbClr val="F3F3F3"/>
              </a:buClr>
              <a:buSzPts val="5200"/>
              <a:buNone/>
              <a:defRPr sz="5200">
                <a:solidFill>
                  <a:srgbClr val="F3F3F3"/>
                </a:solidFill>
              </a:defRPr>
            </a:lvl9pPr>
          </a:lstStyle>
          <a:p>
            <a:endParaRPr/>
          </a:p>
        </p:txBody>
      </p:sp>
      <p:sp>
        <p:nvSpPr>
          <p:cNvPr id="90" name="Google Shape;90;p19"/>
          <p:cNvSpPr txBox="1">
            <a:spLocks noGrp="1"/>
          </p:cNvSpPr>
          <p:nvPr>
            <p:ph type="subTitle" idx="1"/>
          </p:nvPr>
        </p:nvSpPr>
        <p:spPr>
          <a:xfrm>
            <a:off x="2561975" y="2225200"/>
            <a:ext cx="40200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2800"/>
              <a:buNone/>
              <a:defRPr sz="1400">
                <a:solidFill>
                  <a:srgbClr val="F3F3F3"/>
                </a:solidFill>
              </a:defRPr>
            </a:lvl1pPr>
            <a:lvl2pPr lvl="1" algn="ctr" rtl="0">
              <a:lnSpc>
                <a:spcPct val="100000"/>
              </a:lnSpc>
              <a:spcBef>
                <a:spcPts val="0"/>
              </a:spcBef>
              <a:spcAft>
                <a:spcPts val="0"/>
              </a:spcAft>
              <a:buClr>
                <a:srgbClr val="F3F3F3"/>
              </a:buClr>
              <a:buSzPts val="2800"/>
              <a:buNone/>
              <a:defRPr sz="2800">
                <a:solidFill>
                  <a:srgbClr val="F3F3F3"/>
                </a:solidFill>
              </a:defRPr>
            </a:lvl2pPr>
            <a:lvl3pPr lvl="2" algn="ctr" rtl="0">
              <a:lnSpc>
                <a:spcPct val="100000"/>
              </a:lnSpc>
              <a:spcBef>
                <a:spcPts val="0"/>
              </a:spcBef>
              <a:spcAft>
                <a:spcPts val="0"/>
              </a:spcAft>
              <a:buClr>
                <a:srgbClr val="F3F3F3"/>
              </a:buClr>
              <a:buSzPts val="2800"/>
              <a:buNone/>
              <a:defRPr sz="2800">
                <a:solidFill>
                  <a:srgbClr val="F3F3F3"/>
                </a:solidFill>
              </a:defRPr>
            </a:lvl3pPr>
            <a:lvl4pPr lvl="3" algn="ctr" rtl="0">
              <a:lnSpc>
                <a:spcPct val="100000"/>
              </a:lnSpc>
              <a:spcBef>
                <a:spcPts val="0"/>
              </a:spcBef>
              <a:spcAft>
                <a:spcPts val="0"/>
              </a:spcAft>
              <a:buClr>
                <a:srgbClr val="F3F3F3"/>
              </a:buClr>
              <a:buSzPts val="2800"/>
              <a:buNone/>
              <a:defRPr sz="2800">
                <a:solidFill>
                  <a:srgbClr val="F3F3F3"/>
                </a:solidFill>
              </a:defRPr>
            </a:lvl4pPr>
            <a:lvl5pPr lvl="4" algn="ctr" rtl="0">
              <a:lnSpc>
                <a:spcPct val="100000"/>
              </a:lnSpc>
              <a:spcBef>
                <a:spcPts val="0"/>
              </a:spcBef>
              <a:spcAft>
                <a:spcPts val="0"/>
              </a:spcAft>
              <a:buClr>
                <a:srgbClr val="F3F3F3"/>
              </a:buClr>
              <a:buSzPts val="2800"/>
              <a:buNone/>
              <a:defRPr sz="2800">
                <a:solidFill>
                  <a:srgbClr val="F3F3F3"/>
                </a:solidFill>
              </a:defRPr>
            </a:lvl5pPr>
            <a:lvl6pPr lvl="5" algn="ctr" rtl="0">
              <a:lnSpc>
                <a:spcPct val="100000"/>
              </a:lnSpc>
              <a:spcBef>
                <a:spcPts val="0"/>
              </a:spcBef>
              <a:spcAft>
                <a:spcPts val="0"/>
              </a:spcAft>
              <a:buClr>
                <a:srgbClr val="F3F3F3"/>
              </a:buClr>
              <a:buSzPts val="2800"/>
              <a:buNone/>
              <a:defRPr sz="2800">
                <a:solidFill>
                  <a:srgbClr val="F3F3F3"/>
                </a:solidFill>
              </a:defRPr>
            </a:lvl6pPr>
            <a:lvl7pPr lvl="6" algn="ctr" rtl="0">
              <a:lnSpc>
                <a:spcPct val="100000"/>
              </a:lnSpc>
              <a:spcBef>
                <a:spcPts val="0"/>
              </a:spcBef>
              <a:spcAft>
                <a:spcPts val="0"/>
              </a:spcAft>
              <a:buClr>
                <a:srgbClr val="F3F3F3"/>
              </a:buClr>
              <a:buSzPts val="2800"/>
              <a:buNone/>
              <a:defRPr sz="2800">
                <a:solidFill>
                  <a:srgbClr val="F3F3F3"/>
                </a:solidFill>
              </a:defRPr>
            </a:lvl7pPr>
            <a:lvl8pPr lvl="7" algn="ctr" rtl="0">
              <a:lnSpc>
                <a:spcPct val="100000"/>
              </a:lnSpc>
              <a:spcBef>
                <a:spcPts val="0"/>
              </a:spcBef>
              <a:spcAft>
                <a:spcPts val="0"/>
              </a:spcAft>
              <a:buClr>
                <a:srgbClr val="F3F3F3"/>
              </a:buClr>
              <a:buSzPts val="2800"/>
              <a:buNone/>
              <a:defRPr sz="2800">
                <a:solidFill>
                  <a:srgbClr val="F3F3F3"/>
                </a:solidFill>
              </a:defRPr>
            </a:lvl8pPr>
            <a:lvl9pPr lvl="8" algn="ctr" rtl="0">
              <a:lnSpc>
                <a:spcPct val="100000"/>
              </a:lnSpc>
              <a:spcBef>
                <a:spcPts val="0"/>
              </a:spcBef>
              <a:spcAft>
                <a:spcPts val="0"/>
              </a:spcAft>
              <a:buClr>
                <a:srgbClr val="F3F3F3"/>
              </a:buClr>
              <a:buSzPts val="2800"/>
              <a:buNone/>
              <a:defRPr sz="2800">
                <a:solidFill>
                  <a:srgbClr val="F3F3F3"/>
                </a:solidFill>
              </a:defRPr>
            </a:lvl9pPr>
          </a:lstStyle>
          <a:p>
            <a:endParaRPr/>
          </a:p>
        </p:txBody>
      </p:sp>
      <p:sp>
        <p:nvSpPr>
          <p:cNvPr id="91" name="Google Shape;91;p19"/>
          <p:cNvSpPr txBox="1"/>
          <p:nvPr/>
        </p:nvSpPr>
        <p:spPr>
          <a:xfrm>
            <a:off x="2813425" y="3796475"/>
            <a:ext cx="3517500" cy="5694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900">
                <a:solidFill>
                  <a:srgbClr val="F3F3F3"/>
                </a:solidFill>
                <a:latin typeface="Fira Sans Condensed Light"/>
                <a:ea typeface="Fira Sans Condensed Light"/>
                <a:cs typeface="Fira Sans Condensed Light"/>
                <a:sym typeface="Fira Sans Condensed Light"/>
              </a:rPr>
              <a:t>CREDITS: This presentation template was created by </a:t>
            </a:r>
            <a:r>
              <a:rPr lang="en" sz="900" b="1">
                <a:solidFill>
                  <a:srgbClr val="F3F3F3"/>
                </a:solidFill>
                <a:uFill>
                  <a:noFill/>
                </a:uFill>
                <a:latin typeface="Fira Sans Condensed"/>
                <a:ea typeface="Fira Sans Condensed"/>
                <a:cs typeface="Fira Sans Condensed"/>
                <a:sym typeface="Fira Sans Condensed"/>
                <a:hlinkClick r:id="rId3">
                  <a:extLst>
                    <a:ext uri="{A12FA001-AC4F-418D-AE19-62706E023703}">
                      <ahyp:hlinkClr xmlns:ahyp="http://schemas.microsoft.com/office/drawing/2018/hyperlinkcolor" val="tx"/>
                    </a:ext>
                  </a:extLst>
                </a:hlinkClick>
              </a:rPr>
              <a:t>Slidesgo</a:t>
            </a:r>
            <a:r>
              <a:rPr lang="en" sz="900">
                <a:solidFill>
                  <a:srgbClr val="F3F3F3"/>
                </a:solidFill>
                <a:latin typeface="Fira Sans Condensed Light"/>
                <a:ea typeface="Fira Sans Condensed Light"/>
                <a:cs typeface="Fira Sans Condensed Light"/>
                <a:sym typeface="Fira Sans Condensed Light"/>
              </a:rPr>
              <a:t>, including icons by </a:t>
            </a:r>
            <a:r>
              <a:rPr lang="en" sz="900" b="1">
                <a:solidFill>
                  <a:srgbClr val="F3F3F3"/>
                </a:solidFill>
                <a:uFill>
                  <a:noFill/>
                </a:uFill>
                <a:latin typeface="Fira Sans Condensed"/>
                <a:ea typeface="Fira Sans Condensed"/>
                <a:cs typeface="Fira Sans Condensed"/>
                <a:sym typeface="Fira Sans Condensed"/>
                <a:hlinkClick r:id="rId4">
                  <a:extLst>
                    <a:ext uri="{A12FA001-AC4F-418D-AE19-62706E023703}">
                      <ahyp:hlinkClr xmlns:ahyp="http://schemas.microsoft.com/office/drawing/2018/hyperlinkcolor" val="tx"/>
                    </a:ext>
                  </a:extLst>
                </a:hlinkClick>
              </a:rPr>
              <a:t>Flaticon</a:t>
            </a:r>
            <a:r>
              <a:rPr lang="en" sz="900">
                <a:solidFill>
                  <a:srgbClr val="F3F3F3"/>
                </a:solidFill>
                <a:latin typeface="Fira Sans Condensed Light"/>
                <a:ea typeface="Fira Sans Condensed Light"/>
                <a:cs typeface="Fira Sans Condensed Light"/>
                <a:sym typeface="Fira Sans Condensed Light"/>
              </a:rPr>
              <a:t>, and infographics &amp; images by </a:t>
            </a:r>
            <a:r>
              <a:rPr lang="en" sz="900" b="1">
                <a:solidFill>
                  <a:srgbClr val="F3F3F3"/>
                </a:solidFill>
                <a:uFill>
                  <a:noFill/>
                </a:uFill>
                <a:latin typeface="Fira Sans Condensed"/>
                <a:ea typeface="Fira Sans Condensed"/>
                <a:cs typeface="Fira Sans Condensed"/>
                <a:sym typeface="Fira Sans Condensed"/>
                <a:hlinkClick r:id="rId5">
                  <a:extLst>
                    <a:ext uri="{A12FA001-AC4F-418D-AE19-62706E023703}">
                      <ahyp:hlinkClr xmlns:ahyp="http://schemas.microsoft.com/office/drawing/2018/hyperlinkcolor" val="tx"/>
                    </a:ext>
                  </a:extLst>
                </a:hlinkClick>
              </a:rPr>
              <a:t>Freepik</a:t>
            </a:r>
            <a:r>
              <a:rPr lang="en" sz="900">
                <a:solidFill>
                  <a:srgbClr val="F3F3F3"/>
                </a:solidFill>
                <a:latin typeface="Fira Sans Condensed Light"/>
                <a:ea typeface="Fira Sans Condensed Light"/>
                <a:cs typeface="Fira Sans Condensed Light"/>
                <a:sym typeface="Fira Sans Condensed Light"/>
              </a:rPr>
              <a:t>. </a:t>
            </a:r>
            <a:endParaRPr sz="900" dirty="0">
              <a:solidFill>
                <a:srgbClr val="F3F3F3"/>
              </a:solidFill>
              <a:latin typeface="Fira Sans Condensed Light"/>
              <a:ea typeface="Fira Sans Condensed Light"/>
              <a:cs typeface="Fira Sans Condensed Light"/>
              <a:sym typeface="Fira Sans Condensed Light"/>
            </a:endParaRPr>
          </a:p>
          <a:p>
            <a:pPr marL="0" lvl="0" indent="0" algn="ctr" rtl="0">
              <a:spcBef>
                <a:spcPts val="300"/>
              </a:spcBef>
              <a:spcAft>
                <a:spcPts val="0"/>
              </a:spcAft>
              <a:buNone/>
            </a:pPr>
            <a:endParaRPr sz="900" dirty="0">
              <a:solidFill>
                <a:srgbClr val="F3F3F3"/>
              </a:solidFill>
              <a:latin typeface="Fira Sans Condensed Light"/>
              <a:ea typeface="Fira Sans Condensed Light"/>
              <a:cs typeface="Fira Sans Condensed Light"/>
              <a:sym typeface="Fira Sans Condensed Light"/>
            </a:endParaRPr>
          </a:p>
        </p:txBody>
      </p:sp>
    </p:spTree>
    <p:extLst>
      <p:ext uri="{BB962C8B-B14F-4D97-AF65-F5344CB8AC3E}">
        <p14:creationId xmlns:p14="http://schemas.microsoft.com/office/powerpoint/2010/main" val="1783896660"/>
      </p:ext>
    </p:extLst>
  </p:cSld>
  <p:clrMapOvr>
    <a:masterClrMapping/>
  </p:clrMapOvr>
  <p:transition>
    <p:wipe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4"/>
          <p:cNvSpPr txBox="1">
            <a:spLocks noGrp="1"/>
          </p:cNvSpPr>
          <p:nvPr>
            <p:ph type="body" idx="1"/>
          </p:nvPr>
        </p:nvSpPr>
        <p:spPr>
          <a:xfrm>
            <a:off x="720000" y="1152475"/>
            <a:ext cx="7704000" cy="3416400"/>
          </a:xfrm>
          <a:prstGeom prst="rect">
            <a:avLst/>
          </a:prstGeom>
          <a:solidFill>
            <a:srgbClr val="FFFFFF">
              <a:alpha val="45090"/>
            </a:srgbClr>
          </a:solidFill>
        </p:spPr>
        <p:txBody>
          <a:bodyPr spcFirstLastPara="1" wrap="square" lIns="91425" tIns="91425" rIns="91425" bIns="91425" anchor="t" anchorCtr="0">
            <a:noAutofit/>
          </a:bodyPr>
          <a:lstStyle>
            <a:lvl1pPr marL="457200" lvl="0" indent="-298450">
              <a:lnSpc>
                <a:spcPct val="100000"/>
              </a:lnSpc>
              <a:spcBef>
                <a:spcPts val="0"/>
              </a:spcBef>
              <a:spcAft>
                <a:spcPts val="0"/>
              </a:spcAft>
              <a:buClr>
                <a:srgbClr val="434343"/>
              </a:buClr>
              <a:buSzPts val="1100"/>
              <a:buAutoNum type="arabicPeriod"/>
              <a:defRPr sz="1300">
                <a:solidFill>
                  <a:srgbClr val="F3F3F3"/>
                </a:solidFill>
              </a:defRPr>
            </a:lvl1pPr>
            <a:lvl2pPr marL="914400" lvl="1" indent="-298450">
              <a:spcBef>
                <a:spcPts val="1600"/>
              </a:spcBef>
              <a:spcAft>
                <a:spcPts val="0"/>
              </a:spcAft>
              <a:buClr>
                <a:srgbClr val="000000"/>
              </a:buClr>
              <a:buSzPts val="1100"/>
              <a:buAutoNum type="alphaLcPeriod"/>
              <a:defRPr sz="1200"/>
            </a:lvl2pPr>
            <a:lvl3pPr marL="1371600" lvl="2" indent="-298450">
              <a:spcBef>
                <a:spcPts val="1600"/>
              </a:spcBef>
              <a:spcAft>
                <a:spcPts val="0"/>
              </a:spcAft>
              <a:buClr>
                <a:srgbClr val="000000"/>
              </a:buClr>
              <a:buSzPts val="1100"/>
              <a:buAutoNum type="romanLcPeriod"/>
              <a:defRPr sz="1200"/>
            </a:lvl3pPr>
            <a:lvl4pPr marL="1828800" lvl="3" indent="-298450">
              <a:spcBef>
                <a:spcPts val="1600"/>
              </a:spcBef>
              <a:spcAft>
                <a:spcPts val="0"/>
              </a:spcAft>
              <a:buClr>
                <a:srgbClr val="000000"/>
              </a:buClr>
              <a:buSzPts val="1100"/>
              <a:buAutoNum type="arabicPeriod"/>
              <a:defRPr sz="1200"/>
            </a:lvl4pPr>
            <a:lvl5pPr marL="2286000" lvl="4" indent="-298450">
              <a:spcBef>
                <a:spcPts val="1600"/>
              </a:spcBef>
              <a:spcAft>
                <a:spcPts val="0"/>
              </a:spcAft>
              <a:buClr>
                <a:srgbClr val="000000"/>
              </a:buClr>
              <a:buSzPts val="1100"/>
              <a:buAutoNum type="alphaLcPeriod"/>
              <a:defRPr sz="1200"/>
            </a:lvl5pPr>
            <a:lvl6pPr marL="2743200" lvl="5" indent="-298450">
              <a:spcBef>
                <a:spcPts val="1600"/>
              </a:spcBef>
              <a:spcAft>
                <a:spcPts val="0"/>
              </a:spcAft>
              <a:buClr>
                <a:srgbClr val="000000"/>
              </a:buClr>
              <a:buSzPts val="1100"/>
              <a:buAutoNum type="romanLcPeriod"/>
              <a:defRPr sz="1200"/>
            </a:lvl6pPr>
            <a:lvl7pPr marL="3200400" lvl="6" indent="-298450">
              <a:spcBef>
                <a:spcPts val="1600"/>
              </a:spcBef>
              <a:spcAft>
                <a:spcPts val="0"/>
              </a:spcAft>
              <a:buClr>
                <a:srgbClr val="000000"/>
              </a:buClr>
              <a:buSzPts val="1100"/>
              <a:buAutoNum type="arabicPeriod"/>
              <a:defRPr sz="1200"/>
            </a:lvl7pPr>
            <a:lvl8pPr marL="3657600" lvl="7" indent="-298450">
              <a:spcBef>
                <a:spcPts val="1600"/>
              </a:spcBef>
              <a:spcAft>
                <a:spcPts val="0"/>
              </a:spcAft>
              <a:buClr>
                <a:srgbClr val="000000"/>
              </a:buClr>
              <a:buSzPts val="1100"/>
              <a:buAutoNum type="alphaLcPeriod"/>
              <a:defRPr sz="1200"/>
            </a:lvl8pPr>
            <a:lvl9pPr marL="4114800" lvl="8" indent="-298450">
              <a:spcBef>
                <a:spcPts val="1600"/>
              </a:spcBef>
              <a:spcAft>
                <a:spcPts val="1600"/>
              </a:spcAft>
              <a:buClr>
                <a:srgbClr val="000000"/>
              </a:buClr>
              <a:buSzPts val="1100"/>
              <a:buAutoNum type="romanLcPeriod"/>
              <a:defRPr sz="1200"/>
            </a:lvl9pPr>
          </a:lstStyle>
          <a:p>
            <a:endParaRPr/>
          </a:p>
        </p:txBody>
      </p:sp>
      <p:sp>
        <p:nvSpPr>
          <p:cNvPr id="15" name="Google Shape;15;p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cSld>
  <p:clrMapOvr>
    <a:masterClrMapping/>
  </p:clrMapOvr>
  <p:transition>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8"/>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sz="1400">
                <a:solidFill>
                  <a:srgbClr val="F3F3F3"/>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8" name="Google Shape;28;p8"/>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solidFill>
                  <a:srgbClr val="F3F3F3"/>
                </a:solidFill>
              </a:defRPr>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transition>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
        <p:cNvGrpSpPr/>
        <p:nvPr/>
      </p:nvGrpSpPr>
      <p:grpSpPr>
        <a:xfrm>
          <a:off x="0" y="0"/>
          <a:ext cx="0" cy="0"/>
          <a:chOff x="0" y="0"/>
          <a:chExt cx="0" cy="0"/>
        </a:xfrm>
      </p:grpSpPr>
    </p:spTree>
  </p:cSld>
  <p:clrMapOvr>
    <a:masterClrMapping/>
  </p:clrMapOvr>
  <p:transition>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spTree>
  </p:cSld>
  <p:clrMapOvr>
    <a:masterClrMapping/>
  </p:clrMapOvr>
  <p:transition>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transition>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1"/>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4500">
                <a:solidFill>
                  <a:srgbClr val="F3F3F3"/>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extLst>
      <p:ext uri="{BB962C8B-B14F-4D97-AF65-F5344CB8AC3E}">
        <p14:creationId xmlns:p14="http://schemas.microsoft.com/office/powerpoint/2010/main" val="1985658496"/>
      </p:ext>
    </p:extLst>
  </p:cSld>
  <p:clrMapOvr>
    <a:masterClrMapping/>
  </p:clrMapOvr>
  <p:transition>
    <p:wipe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bg>
      <p:bgPr>
        <a:blipFill>
          <a:blip r:embed="rId2"/>
          <a:stretch>
            <a:fillRect/>
          </a:stretch>
        </a:blipFill>
        <a:effectLst/>
      </p:bgPr>
    </p:bg>
    <p:spTree>
      <p:nvGrpSpPr>
        <p:cNvPr id="1" name="Shape 60"/>
        <p:cNvGrpSpPr/>
        <p:nvPr/>
      </p:nvGrpSpPr>
      <p:grpSpPr>
        <a:xfrm>
          <a:off x="0" y="0"/>
          <a:ext cx="0" cy="0"/>
          <a:chOff x="0" y="0"/>
          <a:chExt cx="0" cy="0"/>
        </a:xfrm>
      </p:grpSpPr>
      <p:sp>
        <p:nvSpPr>
          <p:cNvPr id="61" name="Google Shape;61;p16"/>
          <p:cNvSpPr txBox="1">
            <a:spLocks noGrp="1"/>
          </p:cNvSpPr>
          <p:nvPr>
            <p:ph type="subTitle" idx="1"/>
          </p:nvPr>
        </p:nvSpPr>
        <p:spPr>
          <a:xfrm>
            <a:off x="969788"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solidFill>
                  <a:srgbClr val="F3F3F3"/>
                </a:solidFill>
              </a:defRPr>
            </a:lvl1pPr>
            <a:lvl2pPr lvl="1" algn="ctr" rtl="0">
              <a:lnSpc>
                <a:spcPct val="100000"/>
              </a:lnSpc>
              <a:spcBef>
                <a:spcPts val="1600"/>
              </a:spcBef>
              <a:spcAft>
                <a:spcPts val="0"/>
              </a:spcAft>
              <a:buNone/>
              <a:defRPr sz="1400">
                <a:solidFill>
                  <a:srgbClr val="F3F3F3"/>
                </a:solidFill>
              </a:defRPr>
            </a:lvl2pPr>
            <a:lvl3pPr lvl="2" algn="ctr" rtl="0">
              <a:lnSpc>
                <a:spcPct val="100000"/>
              </a:lnSpc>
              <a:spcBef>
                <a:spcPts val="1600"/>
              </a:spcBef>
              <a:spcAft>
                <a:spcPts val="0"/>
              </a:spcAft>
              <a:buNone/>
              <a:defRPr sz="1400">
                <a:solidFill>
                  <a:srgbClr val="F3F3F3"/>
                </a:solidFill>
              </a:defRPr>
            </a:lvl3pPr>
            <a:lvl4pPr lvl="3" algn="ctr" rtl="0">
              <a:lnSpc>
                <a:spcPct val="100000"/>
              </a:lnSpc>
              <a:spcBef>
                <a:spcPts val="1600"/>
              </a:spcBef>
              <a:spcAft>
                <a:spcPts val="0"/>
              </a:spcAft>
              <a:buNone/>
              <a:defRPr sz="1400">
                <a:solidFill>
                  <a:srgbClr val="F3F3F3"/>
                </a:solidFill>
              </a:defRPr>
            </a:lvl4pPr>
            <a:lvl5pPr lvl="4" algn="ctr" rtl="0">
              <a:lnSpc>
                <a:spcPct val="100000"/>
              </a:lnSpc>
              <a:spcBef>
                <a:spcPts val="1600"/>
              </a:spcBef>
              <a:spcAft>
                <a:spcPts val="0"/>
              </a:spcAft>
              <a:buNone/>
              <a:defRPr sz="1400">
                <a:solidFill>
                  <a:srgbClr val="F3F3F3"/>
                </a:solidFill>
              </a:defRPr>
            </a:lvl5pPr>
            <a:lvl6pPr lvl="5" algn="ctr" rtl="0">
              <a:lnSpc>
                <a:spcPct val="100000"/>
              </a:lnSpc>
              <a:spcBef>
                <a:spcPts val="1600"/>
              </a:spcBef>
              <a:spcAft>
                <a:spcPts val="0"/>
              </a:spcAft>
              <a:buNone/>
              <a:defRPr sz="1400">
                <a:solidFill>
                  <a:srgbClr val="F3F3F3"/>
                </a:solidFill>
              </a:defRPr>
            </a:lvl6pPr>
            <a:lvl7pPr lvl="6" algn="ctr" rtl="0">
              <a:lnSpc>
                <a:spcPct val="100000"/>
              </a:lnSpc>
              <a:spcBef>
                <a:spcPts val="1600"/>
              </a:spcBef>
              <a:spcAft>
                <a:spcPts val="0"/>
              </a:spcAft>
              <a:buNone/>
              <a:defRPr sz="1400">
                <a:solidFill>
                  <a:srgbClr val="F3F3F3"/>
                </a:solidFill>
              </a:defRPr>
            </a:lvl7pPr>
            <a:lvl8pPr lvl="7" algn="ctr" rtl="0">
              <a:lnSpc>
                <a:spcPct val="100000"/>
              </a:lnSpc>
              <a:spcBef>
                <a:spcPts val="1600"/>
              </a:spcBef>
              <a:spcAft>
                <a:spcPts val="0"/>
              </a:spcAft>
              <a:buNone/>
              <a:defRPr sz="1400">
                <a:solidFill>
                  <a:srgbClr val="F3F3F3"/>
                </a:solidFill>
              </a:defRPr>
            </a:lvl8pPr>
            <a:lvl9pPr lvl="8" algn="ctr" rtl="0">
              <a:lnSpc>
                <a:spcPct val="100000"/>
              </a:lnSpc>
              <a:spcBef>
                <a:spcPts val="1600"/>
              </a:spcBef>
              <a:spcAft>
                <a:spcPts val="1600"/>
              </a:spcAft>
              <a:buNone/>
              <a:defRPr sz="1400">
                <a:solidFill>
                  <a:srgbClr val="F3F3F3"/>
                </a:solidFill>
              </a:defRPr>
            </a:lvl9pPr>
          </a:lstStyle>
          <a:p>
            <a:endParaRPr/>
          </a:p>
        </p:txBody>
      </p:sp>
      <p:sp>
        <p:nvSpPr>
          <p:cNvPr id="62" name="Google Shape;62;p16"/>
          <p:cNvSpPr txBox="1">
            <a:spLocks noGrp="1"/>
          </p:cNvSpPr>
          <p:nvPr>
            <p:ph type="subTitle" idx="2"/>
          </p:nvPr>
        </p:nvSpPr>
        <p:spPr>
          <a:xfrm>
            <a:off x="59611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solidFill>
                  <a:srgbClr val="F3F3F3"/>
                </a:solidFill>
              </a:defRPr>
            </a:lvl1pPr>
            <a:lvl2pPr lvl="1" algn="ctr" rtl="0">
              <a:lnSpc>
                <a:spcPct val="100000"/>
              </a:lnSpc>
              <a:spcBef>
                <a:spcPts val="1600"/>
              </a:spcBef>
              <a:spcAft>
                <a:spcPts val="0"/>
              </a:spcAft>
              <a:buNone/>
              <a:defRPr sz="1400">
                <a:solidFill>
                  <a:srgbClr val="F3F3F3"/>
                </a:solidFill>
              </a:defRPr>
            </a:lvl2pPr>
            <a:lvl3pPr lvl="2" algn="ctr" rtl="0">
              <a:lnSpc>
                <a:spcPct val="100000"/>
              </a:lnSpc>
              <a:spcBef>
                <a:spcPts val="1600"/>
              </a:spcBef>
              <a:spcAft>
                <a:spcPts val="0"/>
              </a:spcAft>
              <a:buNone/>
              <a:defRPr sz="1400">
                <a:solidFill>
                  <a:srgbClr val="F3F3F3"/>
                </a:solidFill>
              </a:defRPr>
            </a:lvl3pPr>
            <a:lvl4pPr lvl="3" algn="ctr" rtl="0">
              <a:lnSpc>
                <a:spcPct val="100000"/>
              </a:lnSpc>
              <a:spcBef>
                <a:spcPts val="1600"/>
              </a:spcBef>
              <a:spcAft>
                <a:spcPts val="0"/>
              </a:spcAft>
              <a:buNone/>
              <a:defRPr sz="1400">
                <a:solidFill>
                  <a:srgbClr val="F3F3F3"/>
                </a:solidFill>
              </a:defRPr>
            </a:lvl4pPr>
            <a:lvl5pPr lvl="4" algn="ctr" rtl="0">
              <a:lnSpc>
                <a:spcPct val="100000"/>
              </a:lnSpc>
              <a:spcBef>
                <a:spcPts val="1600"/>
              </a:spcBef>
              <a:spcAft>
                <a:spcPts val="0"/>
              </a:spcAft>
              <a:buNone/>
              <a:defRPr sz="1400">
                <a:solidFill>
                  <a:srgbClr val="F3F3F3"/>
                </a:solidFill>
              </a:defRPr>
            </a:lvl5pPr>
            <a:lvl6pPr lvl="5" algn="ctr" rtl="0">
              <a:lnSpc>
                <a:spcPct val="100000"/>
              </a:lnSpc>
              <a:spcBef>
                <a:spcPts val="1600"/>
              </a:spcBef>
              <a:spcAft>
                <a:spcPts val="0"/>
              </a:spcAft>
              <a:buNone/>
              <a:defRPr sz="1400">
                <a:solidFill>
                  <a:srgbClr val="F3F3F3"/>
                </a:solidFill>
              </a:defRPr>
            </a:lvl6pPr>
            <a:lvl7pPr lvl="6" algn="ctr" rtl="0">
              <a:lnSpc>
                <a:spcPct val="100000"/>
              </a:lnSpc>
              <a:spcBef>
                <a:spcPts val="1600"/>
              </a:spcBef>
              <a:spcAft>
                <a:spcPts val="0"/>
              </a:spcAft>
              <a:buNone/>
              <a:defRPr sz="1400">
                <a:solidFill>
                  <a:srgbClr val="F3F3F3"/>
                </a:solidFill>
              </a:defRPr>
            </a:lvl7pPr>
            <a:lvl8pPr lvl="7" algn="ctr" rtl="0">
              <a:lnSpc>
                <a:spcPct val="100000"/>
              </a:lnSpc>
              <a:spcBef>
                <a:spcPts val="1600"/>
              </a:spcBef>
              <a:spcAft>
                <a:spcPts val="0"/>
              </a:spcAft>
              <a:buNone/>
              <a:defRPr sz="1400">
                <a:solidFill>
                  <a:srgbClr val="F3F3F3"/>
                </a:solidFill>
              </a:defRPr>
            </a:lvl8pPr>
            <a:lvl9pPr lvl="8" algn="ctr" rtl="0">
              <a:lnSpc>
                <a:spcPct val="100000"/>
              </a:lnSpc>
              <a:spcBef>
                <a:spcPts val="1600"/>
              </a:spcBef>
              <a:spcAft>
                <a:spcPts val="1600"/>
              </a:spcAft>
              <a:buNone/>
              <a:defRPr sz="1400">
                <a:solidFill>
                  <a:srgbClr val="F3F3F3"/>
                </a:solidFill>
              </a:defRPr>
            </a:lvl9pPr>
          </a:lstStyle>
          <a:p>
            <a:endParaRPr/>
          </a:p>
        </p:txBody>
      </p:sp>
      <p:sp>
        <p:nvSpPr>
          <p:cNvPr id="63" name="Google Shape;63;p16"/>
          <p:cNvSpPr txBox="1">
            <a:spLocks noGrp="1"/>
          </p:cNvSpPr>
          <p:nvPr>
            <p:ph type="subTitle" idx="3"/>
          </p:nvPr>
        </p:nvSpPr>
        <p:spPr>
          <a:xfrm>
            <a:off x="34650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solidFill>
                  <a:srgbClr val="F3F3F3"/>
                </a:solidFill>
              </a:defRPr>
            </a:lvl1pPr>
            <a:lvl2pPr lvl="1" algn="ctr" rtl="0">
              <a:lnSpc>
                <a:spcPct val="100000"/>
              </a:lnSpc>
              <a:spcBef>
                <a:spcPts val="1600"/>
              </a:spcBef>
              <a:spcAft>
                <a:spcPts val="0"/>
              </a:spcAft>
              <a:buNone/>
              <a:defRPr sz="1400">
                <a:solidFill>
                  <a:srgbClr val="F3F3F3"/>
                </a:solidFill>
              </a:defRPr>
            </a:lvl2pPr>
            <a:lvl3pPr lvl="2" algn="ctr" rtl="0">
              <a:lnSpc>
                <a:spcPct val="100000"/>
              </a:lnSpc>
              <a:spcBef>
                <a:spcPts val="1600"/>
              </a:spcBef>
              <a:spcAft>
                <a:spcPts val="0"/>
              </a:spcAft>
              <a:buNone/>
              <a:defRPr sz="1400">
                <a:solidFill>
                  <a:srgbClr val="F3F3F3"/>
                </a:solidFill>
              </a:defRPr>
            </a:lvl3pPr>
            <a:lvl4pPr lvl="3" algn="ctr" rtl="0">
              <a:lnSpc>
                <a:spcPct val="100000"/>
              </a:lnSpc>
              <a:spcBef>
                <a:spcPts val="1600"/>
              </a:spcBef>
              <a:spcAft>
                <a:spcPts val="0"/>
              </a:spcAft>
              <a:buNone/>
              <a:defRPr sz="1400">
                <a:solidFill>
                  <a:srgbClr val="F3F3F3"/>
                </a:solidFill>
              </a:defRPr>
            </a:lvl4pPr>
            <a:lvl5pPr lvl="4" algn="ctr" rtl="0">
              <a:lnSpc>
                <a:spcPct val="100000"/>
              </a:lnSpc>
              <a:spcBef>
                <a:spcPts val="1600"/>
              </a:spcBef>
              <a:spcAft>
                <a:spcPts val="0"/>
              </a:spcAft>
              <a:buNone/>
              <a:defRPr sz="1400">
                <a:solidFill>
                  <a:srgbClr val="F3F3F3"/>
                </a:solidFill>
              </a:defRPr>
            </a:lvl5pPr>
            <a:lvl6pPr lvl="5" algn="ctr" rtl="0">
              <a:lnSpc>
                <a:spcPct val="100000"/>
              </a:lnSpc>
              <a:spcBef>
                <a:spcPts val="1600"/>
              </a:spcBef>
              <a:spcAft>
                <a:spcPts val="0"/>
              </a:spcAft>
              <a:buNone/>
              <a:defRPr sz="1400">
                <a:solidFill>
                  <a:srgbClr val="F3F3F3"/>
                </a:solidFill>
              </a:defRPr>
            </a:lvl6pPr>
            <a:lvl7pPr lvl="6" algn="ctr" rtl="0">
              <a:lnSpc>
                <a:spcPct val="100000"/>
              </a:lnSpc>
              <a:spcBef>
                <a:spcPts val="1600"/>
              </a:spcBef>
              <a:spcAft>
                <a:spcPts val="0"/>
              </a:spcAft>
              <a:buNone/>
              <a:defRPr sz="1400">
                <a:solidFill>
                  <a:srgbClr val="F3F3F3"/>
                </a:solidFill>
              </a:defRPr>
            </a:lvl7pPr>
            <a:lvl8pPr lvl="7" algn="ctr" rtl="0">
              <a:lnSpc>
                <a:spcPct val="100000"/>
              </a:lnSpc>
              <a:spcBef>
                <a:spcPts val="1600"/>
              </a:spcBef>
              <a:spcAft>
                <a:spcPts val="0"/>
              </a:spcAft>
              <a:buNone/>
              <a:defRPr sz="1400">
                <a:solidFill>
                  <a:srgbClr val="F3F3F3"/>
                </a:solidFill>
              </a:defRPr>
            </a:lvl8pPr>
            <a:lvl9pPr lvl="8" algn="ctr" rtl="0">
              <a:lnSpc>
                <a:spcPct val="100000"/>
              </a:lnSpc>
              <a:spcBef>
                <a:spcPts val="1600"/>
              </a:spcBef>
              <a:spcAft>
                <a:spcPts val="1600"/>
              </a:spcAft>
              <a:buNone/>
              <a:defRPr sz="1400">
                <a:solidFill>
                  <a:srgbClr val="F3F3F3"/>
                </a:solidFill>
              </a:defRPr>
            </a:lvl9pPr>
          </a:lstStyle>
          <a:p>
            <a:endParaRPr/>
          </a:p>
        </p:txBody>
      </p:sp>
      <p:sp>
        <p:nvSpPr>
          <p:cNvPr id="64" name="Google Shape;64;p16"/>
          <p:cNvSpPr txBox="1">
            <a:spLocks noGrp="1"/>
          </p:cNvSpPr>
          <p:nvPr>
            <p:ph type="title"/>
          </p:nvPr>
        </p:nvSpPr>
        <p:spPr>
          <a:xfrm>
            <a:off x="960113"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solidFill>
                  <a:srgbClr val="F3F3F3"/>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5" name="Google Shape;65;p16"/>
          <p:cNvSpPr txBox="1">
            <a:spLocks noGrp="1"/>
          </p:cNvSpPr>
          <p:nvPr>
            <p:ph type="title" idx="4"/>
          </p:nvPr>
        </p:nvSpPr>
        <p:spPr>
          <a:xfrm>
            <a:off x="6628688"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solidFill>
                  <a:srgbClr val="F3F3F3"/>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6" name="Google Shape;66;p16"/>
          <p:cNvSpPr txBox="1">
            <a:spLocks noGrp="1"/>
          </p:cNvSpPr>
          <p:nvPr>
            <p:ph type="title" idx="5"/>
          </p:nvPr>
        </p:nvSpPr>
        <p:spPr>
          <a:xfrm>
            <a:off x="3805336"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solidFill>
                  <a:srgbClr val="F3F3F3"/>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7" name="Google Shape;67;p16"/>
          <p:cNvSpPr txBox="1">
            <a:spLocks noGrp="1"/>
          </p:cNvSpPr>
          <p:nvPr>
            <p:ph type="title" idx="6"/>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F3F3F3"/>
              </a:buClr>
              <a:buSzPts val="3000"/>
              <a:buNone/>
              <a:defRPr sz="3000">
                <a:solidFill>
                  <a:srgbClr val="F3F3F3"/>
                </a:solidFill>
              </a:defRPr>
            </a:lvl1pPr>
            <a:lvl2pPr lvl="1" algn="ctr" rtl="0">
              <a:spcBef>
                <a:spcPts val="0"/>
              </a:spcBef>
              <a:spcAft>
                <a:spcPts val="0"/>
              </a:spcAft>
              <a:buClr>
                <a:srgbClr val="F3F3F3"/>
              </a:buClr>
              <a:buSzPts val="3000"/>
              <a:buNone/>
              <a:defRPr sz="3000">
                <a:solidFill>
                  <a:srgbClr val="F3F3F3"/>
                </a:solidFill>
              </a:defRPr>
            </a:lvl2pPr>
            <a:lvl3pPr lvl="2" algn="ctr" rtl="0">
              <a:spcBef>
                <a:spcPts val="0"/>
              </a:spcBef>
              <a:spcAft>
                <a:spcPts val="0"/>
              </a:spcAft>
              <a:buClr>
                <a:srgbClr val="F3F3F3"/>
              </a:buClr>
              <a:buSzPts val="3000"/>
              <a:buNone/>
              <a:defRPr sz="3000">
                <a:solidFill>
                  <a:srgbClr val="F3F3F3"/>
                </a:solidFill>
              </a:defRPr>
            </a:lvl3pPr>
            <a:lvl4pPr lvl="3" algn="ctr" rtl="0">
              <a:spcBef>
                <a:spcPts val="0"/>
              </a:spcBef>
              <a:spcAft>
                <a:spcPts val="0"/>
              </a:spcAft>
              <a:buClr>
                <a:srgbClr val="F3F3F3"/>
              </a:buClr>
              <a:buSzPts val="3000"/>
              <a:buNone/>
              <a:defRPr sz="3000">
                <a:solidFill>
                  <a:srgbClr val="F3F3F3"/>
                </a:solidFill>
              </a:defRPr>
            </a:lvl4pPr>
            <a:lvl5pPr lvl="4" algn="ctr" rtl="0">
              <a:spcBef>
                <a:spcPts val="0"/>
              </a:spcBef>
              <a:spcAft>
                <a:spcPts val="0"/>
              </a:spcAft>
              <a:buClr>
                <a:srgbClr val="F3F3F3"/>
              </a:buClr>
              <a:buSzPts val="3000"/>
              <a:buNone/>
              <a:defRPr sz="3000">
                <a:solidFill>
                  <a:srgbClr val="F3F3F3"/>
                </a:solidFill>
              </a:defRPr>
            </a:lvl5pPr>
            <a:lvl6pPr lvl="5" algn="ctr" rtl="0">
              <a:spcBef>
                <a:spcPts val="0"/>
              </a:spcBef>
              <a:spcAft>
                <a:spcPts val="0"/>
              </a:spcAft>
              <a:buClr>
                <a:srgbClr val="F3F3F3"/>
              </a:buClr>
              <a:buSzPts val="3000"/>
              <a:buNone/>
              <a:defRPr sz="3000">
                <a:solidFill>
                  <a:srgbClr val="F3F3F3"/>
                </a:solidFill>
              </a:defRPr>
            </a:lvl6pPr>
            <a:lvl7pPr lvl="6" algn="ctr" rtl="0">
              <a:spcBef>
                <a:spcPts val="0"/>
              </a:spcBef>
              <a:spcAft>
                <a:spcPts val="0"/>
              </a:spcAft>
              <a:buClr>
                <a:srgbClr val="F3F3F3"/>
              </a:buClr>
              <a:buSzPts val="3000"/>
              <a:buNone/>
              <a:defRPr sz="3000">
                <a:solidFill>
                  <a:srgbClr val="F3F3F3"/>
                </a:solidFill>
              </a:defRPr>
            </a:lvl7pPr>
            <a:lvl8pPr lvl="7" algn="ctr" rtl="0">
              <a:spcBef>
                <a:spcPts val="0"/>
              </a:spcBef>
              <a:spcAft>
                <a:spcPts val="0"/>
              </a:spcAft>
              <a:buClr>
                <a:srgbClr val="F3F3F3"/>
              </a:buClr>
              <a:buSzPts val="3000"/>
              <a:buNone/>
              <a:defRPr sz="3000">
                <a:solidFill>
                  <a:srgbClr val="F3F3F3"/>
                </a:solidFill>
              </a:defRPr>
            </a:lvl8pPr>
            <a:lvl9pPr lvl="8" algn="ctr" rtl="0">
              <a:spcBef>
                <a:spcPts val="0"/>
              </a:spcBef>
              <a:spcAft>
                <a:spcPts val="0"/>
              </a:spcAft>
              <a:buClr>
                <a:srgbClr val="F3F3F3"/>
              </a:buClr>
              <a:buSzPts val="3000"/>
              <a:buNone/>
              <a:defRPr sz="3000">
                <a:solidFill>
                  <a:srgbClr val="F3F3F3"/>
                </a:solidFill>
              </a:defRPr>
            </a:lvl9pPr>
          </a:lstStyle>
          <a:p>
            <a:endParaRPr/>
          </a:p>
        </p:txBody>
      </p:sp>
    </p:spTree>
    <p:extLst>
      <p:ext uri="{BB962C8B-B14F-4D97-AF65-F5344CB8AC3E}">
        <p14:creationId xmlns:p14="http://schemas.microsoft.com/office/powerpoint/2010/main" val="2714397033"/>
      </p:ext>
    </p:extLst>
  </p:cSld>
  <p:clrMapOvr>
    <a:masterClrMapping/>
  </p:clrMapOvr>
  <p:transition>
    <p:wipe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 point">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solidFill>
                  <a:srgbClr val="F3F3F3"/>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extLst>
      <p:ext uri="{BB962C8B-B14F-4D97-AF65-F5344CB8AC3E}">
        <p14:creationId xmlns:p14="http://schemas.microsoft.com/office/powerpoint/2010/main" val="2563666156"/>
      </p:ext>
    </p:extLst>
  </p:cSld>
  <p:clrMapOvr>
    <a:masterClrMapping/>
  </p:clrMapOvr>
  <p:transition>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C343D"/>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1pPr>
            <a:lvl2pPr lvl="1">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2pPr>
            <a:lvl3pPr lvl="2">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3pPr>
            <a:lvl4pPr lvl="3">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4pPr>
            <a:lvl5pPr lvl="4">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5pPr>
            <a:lvl6pPr lvl="5">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6pPr>
            <a:lvl7pPr lvl="6">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7pPr>
            <a:lvl8pPr lvl="7">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8pPr>
            <a:lvl9pPr lvl="8">
              <a:spcBef>
                <a:spcPts val="0"/>
              </a:spcBef>
              <a:spcAft>
                <a:spcPts val="0"/>
              </a:spcAft>
              <a:buClr>
                <a:srgbClr val="F3F3F3"/>
              </a:buClr>
              <a:buSzPts val="2800"/>
              <a:buFont typeface="Rajdhani"/>
              <a:buNone/>
              <a:defRPr sz="2800" b="1">
                <a:solidFill>
                  <a:srgbClr val="F3F3F3"/>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1pPr>
            <a:lvl2pPr marL="914400" lvl="1"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2pPr>
            <a:lvl3pPr marL="1371600" lvl="2"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3pPr>
            <a:lvl4pPr marL="1828800" lvl="3"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4pPr>
            <a:lvl5pPr marL="2286000" lvl="4"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5pPr>
            <a:lvl6pPr marL="2743200" lvl="5"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6pPr>
            <a:lvl7pPr marL="3200400" lvl="6"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7pPr>
            <a:lvl8pPr marL="3657600" lvl="7" indent="-304800">
              <a:lnSpc>
                <a:spcPct val="115000"/>
              </a:lnSpc>
              <a:spcBef>
                <a:spcPts val="1600"/>
              </a:spcBef>
              <a:spcAft>
                <a:spcPts val="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8pPr>
            <a:lvl9pPr marL="4114800" lvl="8" indent="-304800">
              <a:lnSpc>
                <a:spcPct val="115000"/>
              </a:lnSpc>
              <a:spcBef>
                <a:spcPts val="1600"/>
              </a:spcBef>
              <a:spcAft>
                <a:spcPts val="1600"/>
              </a:spcAft>
              <a:buClr>
                <a:srgbClr val="F3F3F3"/>
              </a:buClr>
              <a:buSzPts val="1200"/>
              <a:buFont typeface="Fira Sans Condensed Light"/>
              <a:buChar char="■"/>
              <a:defRPr sz="1200">
                <a:solidFill>
                  <a:srgbClr val="F3F3F3"/>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4" r:id="rId3"/>
    <p:sldLayoutId id="2147483659" r:id="rId4"/>
    <p:sldLayoutId id="2147483666" r:id="rId5"/>
    <p:sldLayoutId id="2147483667" r:id="rId6"/>
    <p:sldLayoutId id="2147483670" r:id="rId7"/>
    <p:sldLayoutId id="2147483671" r:id="rId8"/>
    <p:sldLayoutId id="2147483672" r:id="rId9"/>
    <p:sldLayoutId id="2147483673" r:id="rId10"/>
    <p:sldLayoutId id="2147483674" r:id="rId11"/>
    <p:sldLayoutId id="2147483675" r:id="rId12"/>
    <p:sldLayoutId id="2147483676" r:id="rId13"/>
  </p:sldLayoutIdLst>
  <p:transition>
    <p:wipe dir="r"/>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
        <p:cNvGrpSpPr/>
        <p:nvPr/>
      </p:nvGrpSpPr>
      <p:grpSpPr>
        <a:xfrm>
          <a:off x="0" y="0"/>
          <a:ext cx="0" cy="0"/>
          <a:chOff x="0" y="0"/>
          <a:chExt cx="0" cy="0"/>
        </a:xfrm>
      </p:grpSpPr>
      <p:sp>
        <p:nvSpPr>
          <p:cNvPr id="102" name="Google Shape;102;p24"/>
          <p:cNvSpPr txBox="1">
            <a:spLocks noGrp="1"/>
          </p:cNvSpPr>
          <p:nvPr>
            <p:ph type="ctrTitle"/>
          </p:nvPr>
        </p:nvSpPr>
        <p:spPr>
          <a:xfrm>
            <a:off x="152400" y="1733550"/>
            <a:ext cx="5181600" cy="137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6000" dirty="0">
                <a:latin typeface="Rajdhani"/>
                <a:ea typeface="Rajdhani"/>
                <a:cs typeface="Rajdhani"/>
                <a:sym typeface="Rajdhani"/>
              </a:rPr>
              <a:t>The Social Dilemma- </a:t>
            </a:r>
            <a:r>
              <a:rPr lang="en-US" sz="3200" dirty="0">
                <a:latin typeface="Rajdhani"/>
                <a:ea typeface="Rajdhani"/>
                <a:cs typeface="Rajdhani"/>
                <a:sym typeface="Rajdhani"/>
              </a:rPr>
              <a:t>social media giants and adverse effects.</a:t>
            </a:r>
            <a:endParaRPr sz="6000" dirty="0">
              <a:latin typeface="Rajdhani"/>
              <a:ea typeface="Rajdhani"/>
              <a:cs typeface="Rajdhani"/>
              <a:sym typeface="Rajdhani"/>
            </a:endParaRPr>
          </a:p>
        </p:txBody>
      </p:sp>
      <p:pic>
        <p:nvPicPr>
          <p:cNvPr id="5" name="Picture Placeholder 6" descr="images.jpg"/>
          <p:cNvPicPr>
            <a:picLocks noChangeAspect="1"/>
          </p:cNvPicPr>
          <p:nvPr/>
        </p:nvPicPr>
        <p:blipFill>
          <a:blip r:embed="rId4"/>
          <a:srcRect l="23290" r="23290"/>
          <a:stretch>
            <a:fillRect/>
          </a:stretch>
        </p:blipFill>
        <p:spPr>
          <a:xfrm>
            <a:off x="4191000" y="2724150"/>
            <a:ext cx="2082800" cy="1524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descr="images (1).jpg"/>
          <p:cNvPicPr>
            <a:picLocks noChangeAspect="1"/>
          </p:cNvPicPr>
          <p:nvPr/>
        </p:nvPicPr>
        <p:blipFill>
          <a:blip r:embed="rId5"/>
          <a:stretch>
            <a:fillRect/>
          </a:stretch>
        </p:blipFill>
        <p:spPr>
          <a:xfrm>
            <a:off x="5105400" y="361950"/>
            <a:ext cx="3048000" cy="174464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 name="Picture 6" descr="download.jpg"/>
          <p:cNvPicPr>
            <a:picLocks noChangeAspect="1"/>
          </p:cNvPicPr>
          <p:nvPr/>
        </p:nvPicPr>
        <p:blipFill>
          <a:blip r:embed="rId6"/>
          <a:stretch>
            <a:fillRect/>
          </a:stretch>
        </p:blipFill>
        <p:spPr>
          <a:xfrm>
            <a:off x="6400800" y="2343150"/>
            <a:ext cx="2540001" cy="15240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8" name="Subtitle 7"/>
          <p:cNvSpPr>
            <a:spLocks noGrp="1"/>
          </p:cNvSpPr>
          <p:nvPr>
            <p:ph type="subTitle" idx="1"/>
          </p:nvPr>
        </p:nvSpPr>
        <p:spPr>
          <a:xfrm>
            <a:off x="152400" y="3867150"/>
            <a:ext cx="3384900" cy="434400"/>
          </a:xfrm>
        </p:spPr>
        <p:txBody>
          <a:bodyPr/>
          <a:lstStyle/>
          <a:p>
            <a:r>
              <a:rPr lang="en-US" b="1" dirty="0"/>
              <a:t>Presented By;</a:t>
            </a:r>
          </a:p>
          <a:p>
            <a:r>
              <a:rPr lang="en-US" sz="1200" b="1" dirty="0"/>
              <a:t>Muhammad Umer</a:t>
            </a:r>
          </a:p>
          <a:p>
            <a:r>
              <a:rPr lang="en-US" sz="1200" b="1" dirty="0"/>
              <a:t>M. Ahmed Mohsin</a:t>
            </a:r>
          </a:p>
          <a:p>
            <a:r>
              <a:rPr lang="en-US" sz="1200" b="1" dirty="0"/>
              <a:t>Zafar Azhar</a:t>
            </a:r>
          </a:p>
          <a:p>
            <a:r>
              <a:rPr lang="en-US" sz="1200" b="1" dirty="0"/>
              <a:t>Tariq Umer</a:t>
            </a:r>
          </a:p>
          <a:p>
            <a:endParaRPr lang="en-US"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01"/>
        <p:cNvGrpSpPr/>
        <p:nvPr/>
      </p:nvGrpSpPr>
      <p:grpSpPr>
        <a:xfrm>
          <a:off x="0" y="0"/>
          <a:ext cx="0" cy="0"/>
          <a:chOff x="0" y="0"/>
          <a:chExt cx="0" cy="0"/>
        </a:xfrm>
      </p:grpSpPr>
      <p:sp>
        <p:nvSpPr>
          <p:cNvPr id="1602" name="Google Shape;1602;p42"/>
          <p:cNvSpPr txBox="1">
            <a:spLocks noGrp="1"/>
          </p:cNvSpPr>
          <p:nvPr>
            <p:ph type="title"/>
          </p:nvPr>
        </p:nvSpPr>
        <p:spPr>
          <a:xfrm>
            <a:off x="228600" y="209550"/>
            <a:ext cx="8534400" cy="6096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How we are being affected</a:t>
            </a:r>
            <a:endParaRPr dirty="0"/>
          </a:p>
        </p:txBody>
      </p:sp>
      <p:grpSp>
        <p:nvGrpSpPr>
          <p:cNvPr id="1605" name="Google Shape;1605;p42"/>
          <p:cNvGrpSpPr/>
          <p:nvPr/>
        </p:nvGrpSpPr>
        <p:grpSpPr>
          <a:xfrm>
            <a:off x="990600" y="1328739"/>
            <a:ext cx="635477" cy="633411"/>
            <a:chOff x="6039282" y="1042577"/>
            <a:chExt cx="734315" cy="731929"/>
          </a:xfrm>
        </p:grpSpPr>
        <p:sp>
          <p:nvSpPr>
            <p:cNvPr id="1606" name="Google Shape;1606;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7" name="Google Shape;1607;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8" name="Google Shape;1608;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09" name="Google Shape;1609;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0" name="Google Shape;1610;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1" name="Google Shape;1611;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2" name="Google Shape;1612;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3" name="Google Shape;1613;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4" name="Google Shape;1614;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BD3D03"/>
            </a:solidFill>
            <a:ln w="9525" cap="flat" cmpd="sng">
              <a:solidFill>
                <a:srgbClr val="C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5" name="Google Shape;1615;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6" name="Google Shape;1616;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7" name="Google Shape;1617;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8" name="Google Shape;1618;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9" name="Google Shape;1619;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0" name="Google Shape;1620;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1" name="Google Shape;1621;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2" name="Google Shape;1622;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3" name="Google Shape;1623;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4" name="Google Shape;1624;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5" name="Google Shape;1625;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6" name="Google Shape;1626;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83" name="Google Shape;1683;p42"/>
          <p:cNvGrpSpPr/>
          <p:nvPr/>
        </p:nvGrpSpPr>
        <p:grpSpPr>
          <a:xfrm>
            <a:off x="5179370" y="2463175"/>
            <a:ext cx="609600" cy="609600"/>
            <a:chOff x="6039282" y="1042577"/>
            <a:chExt cx="734316" cy="731929"/>
          </a:xfrm>
        </p:grpSpPr>
        <p:sp>
          <p:nvSpPr>
            <p:cNvPr id="1684" name="Google Shape;1684;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chemeClr val="tx2"/>
            </a:solidFill>
            <a:ln w="9525" cap="flat" cmpd="sng">
              <a:solidFill>
                <a:schemeClr val="tx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5" name="Google Shape;1685;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BD3D03"/>
            </a:solidFill>
            <a:ln w="9525" cap="flat" cmpd="sng">
              <a:solidFill>
                <a:srgbClr val="BD3D0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6" name="Google Shape;1686;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BD3D03"/>
            </a:solidFill>
            <a:ln w="9525" cap="flat" cmpd="sng">
              <a:solidFill>
                <a:srgbClr val="BD3D0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7" name="Google Shape;1687;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BD3D03"/>
            </a:solidFill>
            <a:ln w="9525" cap="flat" cmpd="sng">
              <a:solidFill>
                <a:srgbClr val="BD3D0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8" name="Google Shape;1688;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BD3D03"/>
            </a:solidFill>
            <a:ln w="9525" cap="flat" cmpd="sng">
              <a:solidFill>
                <a:srgbClr val="BD3D0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9" name="Google Shape;1689;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BD3D03"/>
            </a:solidFill>
            <a:ln w="9525" cap="flat" cmpd="sng">
              <a:solidFill>
                <a:srgbClr val="BD3D0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0" name="Google Shape;1690;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BD3D03"/>
            </a:solidFill>
            <a:ln w="9525" cap="flat" cmpd="sng">
              <a:solidFill>
                <a:srgbClr val="BD3D0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1" name="Google Shape;1691;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BD3D03"/>
            </a:solidFill>
            <a:ln w="9525" cap="flat" cmpd="sng">
              <a:solidFill>
                <a:srgbClr val="BD3D0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2" name="Google Shape;1692;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BD3D03"/>
            </a:solidFill>
            <a:ln w="9525" cap="flat" cmpd="sng">
              <a:solidFill>
                <a:srgbClr val="BD3D0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3" name="Google Shape;1693;p42"/>
            <p:cNvSpPr/>
            <p:nvPr/>
          </p:nvSpPr>
          <p:spPr>
            <a:xfrm>
              <a:off x="6642953" y="1404502"/>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BD3D03"/>
            </a:solidFill>
            <a:ln w="9525" cap="flat" cmpd="sng">
              <a:solidFill>
                <a:srgbClr val="BD3D0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4" name="Google Shape;1694;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BD3D03"/>
            </a:solidFill>
            <a:ln w="9525" cap="flat" cmpd="sng">
              <a:solidFill>
                <a:srgbClr val="BD3D0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5" name="Google Shape;1695;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6" name="Google Shape;1696;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7" name="Google Shape;1697;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8" name="Google Shape;1698;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99" name="Google Shape;1699;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0" name="Google Shape;1700;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1" name="Google Shape;1701;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2" name="Google Shape;1702;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chemeClr val="tx2"/>
            </a:solidFill>
            <a:ln w="9525" cap="flat" cmpd="sng">
              <a:solidFill>
                <a:schemeClr val="tx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tx2"/>
                </a:solidFill>
              </a:endParaRPr>
            </a:p>
          </p:txBody>
        </p:sp>
        <p:sp>
          <p:nvSpPr>
            <p:cNvPr id="1703" name="Google Shape;1703;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chemeClr val="tx2"/>
            </a:solidFill>
            <a:ln w="9525" cap="flat" cmpd="sng">
              <a:solidFill>
                <a:schemeClr val="tx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4" name="Google Shape;1704;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BD3D03"/>
            </a:solidFill>
            <a:ln w="9525" cap="flat" cmpd="sng">
              <a:solidFill>
                <a:srgbClr val="BD3D0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05" name="Google Shape;1705;p42"/>
          <p:cNvGrpSpPr/>
          <p:nvPr/>
        </p:nvGrpSpPr>
        <p:grpSpPr>
          <a:xfrm rot="-5079530">
            <a:off x="4804414" y="2105104"/>
            <a:ext cx="1359514" cy="1359514"/>
            <a:chOff x="885403" y="1571142"/>
            <a:chExt cx="2598600" cy="2598600"/>
          </a:xfrm>
        </p:grpSpPr>
        <p:sp>
          <p:nvSpPr>
            <p:cNvPr id="1706" name="Google Shape;1706;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7" name="Google Shape;1707;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08" name="Google Shape;1708;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5" name="Google Shape;1631;p42"/>
          <p:cNvGrpSpPr/>
          <p:nvPr/>
        </p:nvGrpSpPr>
        <p:grpSpPr>
          <a:xfrm>
            <a:off x="3200400" y="3943350"/>
            <a:ext cx="612672" cy="630803"/>
            <a:chOff x="6039282" y="1042577"/>
            <a:chExt cx="734315" cy="731929"/>
          </a:xfrm>
        </p:grpSpPr>
        <p:sp>
          <p:nvSpPr>
            <p:cNvPr id="116" name="Google Shape;1632;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7" name="Google Shape;1633;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8" name="Google Shape;1634;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9" name="Google Shape;1635;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0" name="Google Shape;1636;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1" name="Google Shape;1637;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2" name="Google Shape;1638;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3" name="Google Shape;1639;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4" name="Google Shape;1640;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5" name="Google Shape;1641;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6" name="Google Shape;1642;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7" name="Google Shape;1643;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8" name="Google Shape;1644;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9" name="Google Shape;1645;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0" name="Google Shape;1646;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1" name="Google Shape;1647;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2" name="Google Shape;1648;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3" name="Google Shape;1649;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4" name="Google Shape;1650;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5" name="Google Shape;1651;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 name="Google Shape;1652;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 name="Google Shape;1653;p42"/>
          <p:cNvGrpSpPr/>
          <p:nvPr/>
        </p:nvGrpSpPr>
        <p:grpSpPr>
          <a:xfrm rot="6830443">
            <a:off x="2782831" y="3523058"/>
            <a:ext cx="1473031" cy="1484153"/>
            <a:chOff x="885403" y="1571142"/>
            <a:chExt cx="2598600" cy="2598600"/>
          </a:xfrm>
        </p:grpSpPr>
        <p:sp>
          <p:nvSpPr>
            <p:cNvPr id="138" name="Google Shape;1654;p42"/>
            <p:cNvSpPr/>
            <p:nvPr/>
          </p:nvSpPr>
          <p:spPr>
            <a:xfrm>
              <a:off x="1303550" y="1980350"/>
              <a:ext cx="1762475"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9" name="Google Shape;1655;p42"/>
            <p:cNvSpPr/>
            <p:nvPr/>
          </p:nvSpPr>
          <p:spPr>
            <a:xfrm rot="-5400000">
              <a:off x="1201838" y="1887550"/>
              <a:ext cx="1965900" cy="1965900"/>
            </a:xfrm>
            <a:prstGeom prst="blockArc">
              <a:avLst>
                <a:gd name="adj1" fmla="val 13560149"/>
                <a:gd name="adj2" fmla="val 21599613"/>
                <a:gd name="adj3" fmla="val 10681"/>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0" name="Google Shape;1656;p42"/>
            <p:cNvSpPr/>
            <p:nvPr/>
          </p:nvSpPr>
          <p:spPr>
            <a:xfrm rot="3949254">
              <a:off x="1201770" y="1887509"/>
              <a:ext cx="1965866" cy="1965866"/>
            </a:xfrm>
            <a:prstGeom prst="blockArc">
              <a:avLst>
                <a:gd name="adj1" fmla="val 17246835"/>
                <a:gd name="adj2" fmla="val 21599613"/>
                <a:gd name="adj3" fmla="val 10681"/>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5" name="Google Shape;1627;p42"/>
          <p:cNvGrpSpPr/>
          <p:nvPr/>
        </p:nvGrpSpPr>
        <p:grpSpPr>
          <a:xfrm>
            <a:off x="762000" y="1123950"/>
            <a:ext cx="1071673" cy="1039146"/>
            <a:chOff x="1201771" y="1770550"/>
            <a:chExt cx="1983720" cy="2005255"/>
          </a:xfrm>
        </p:grpSpPr>
        <p:sp>
          <p:nvSpPr>
            <p:cNvPr id="166" name="Google Shape;1628;p42"/>
            <p:cNvSpPr/>
            <p:nvPr/>
          </p:nvSpPr>
          <p:spPr>
            <a:xfrm>
              <a:off x="1303551" y="1862426"/>
              <a:ext cx="1762474"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7" name="Google Shape;1629;p42"/>
            <p:cNvSpPr/>
            <p:nvPr/>
          </p:nvSpPr>
          <p:spPr>
            <a:xfrm rot="16200000">
              <a:off x="1201771" y="1770550"/>
              <a:ext cx="1965900" cy="1965900"/>
            </a:xfrm>
            <a:prstGeom prst="blockArc">
              <a:avLst>
                <a:gd name="adj1" fmla="val 13560149"/>
                <a:gd name="adj2" fmla="val 21599613"/>
                <a:gd name="adj3" fmla="val 10681"/>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8" name="Google Shape;1630;p42"/>
            <p:cNvSpPr/>
            <p:nvPr/>
          </p:nvSpPr>
          <p:spPr>
            <a:xfrm rot="4301692">
              <a:off x="1219625" y="1809939"/>
              <a:ext cx="1965866" cy="1965866"/>
            </a:xfrm>
            <a:prstGeom prst="blockArc">
              <a:avLst>
                <a:gd name="adj1" fmla="val 17246835"/>
                <a:gd name="adj2" fmla="val 21599613"/>
                <a:gd name="adj3" fmla="val 10681"/>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70" name="TextBox 169">
            <a:extLst>
              <a:ext uri="{FF2B5EF4-FFF2-40B4-BE49-F238E27FC236}">
                <a16:creationId xmlns:a16="http://schemas.microsoft.com/office/drawing/2014/main" id="{B0D73810-844F-4F95-8CB2-4BE1DE1CDD36}"/>
              </a:ext>
            </a:extLst>
          </p:cNvPr>
          <p:cNvSpPr txBox="1"/>
          <p:nvPr/>
        </p:nvSpPr>
        <p:spPr>
          <a:xfrm>
            <a:off x="4063552" y="4092773"/>
            <a:ext cx="2794448" cy="307777"/>
          </a:xfrm>
          <a:prstGeom prst="rect">
            <a:avLst/>
          </a:prstGeom>
          <a:noFill/>
        </p:spPr>
        <p:txBody>
          <a:bodyPr wrap="square" rtlCol="0">
            <a:spAutoFit/>
          </a:bodyPr>
          <a:lstStyle/>
          <a:p>
            <a:pPr lvl="0">
              <a:spcAft>
                <a:spcPts val="1600"/>
              </a:spcAft>
            </a:pPr>
            <a:r>
              <a:rPr lang="en-US" dirty="0">
                <a:solidFill>
                  <a:schemeClr val="tx2"/>
                </a:solidFill>
                <a:latin typeface="Bahnschrift SemiCondensed" panose="020B0502040204020203" pitchFamily="34" charset="0"/>
              </a:rPr>
              <a:t>Cyber bullying</a:t>
            </a:r>
            <a:endParaRPr lang="en-US" dirty="0">
              <a:solidFill>
                <a:schemeClr val="tx2"/>
              </a:solidFill>
              <a:latin typeface="Bahnschrift SemiCondensed" panose="020B0502040204020203" pitchFamily="34" charset="0"/>
              <a:ea typeface="Fira Sans Condensed Light"/>
              <a:cs typeface="Fira Sans Condensed Light"/>
              <a:sym typeface="Fira Sans Condensed Light"/>
            </a:endParaRPr>
          </a:p>
        </p:txBody>
      </p:sp>
      <p:sp>
        <p:nvSpPr>
          <p:cNvPr id="171" name="TextBox 170">
            <a:extLst>
              <a:ext uri="{FF2B5EF4-FFF2-40B4-BE49-F238E27FC236}">
                <a16:creationId xmlns:a16="http://schemas.microsoft.com/office/drawing/2014/main" id="{42671428-06BD-4F13-83FB-F74B2310491F}"/>
              </a:ext>
            </a:extLst>
          </p:cNvPr>
          <p:cNvSpPr txBox="1"/>
          <p:nvPr/>
        </p:nvSpPr>
        <p:spPr>
          <a:xfrm>
            <a:off x="1917615" y="1123320"/>
            <a:ext cx="2596585" cy="1169551"/>
          </a:xfrm>
          <a:prstGeom prst="rect">
            <a:avLst/>
          </a:prstGeom>
          <a:noFill/>
        </p:spPr>
        <p:txBody>
          <a:bodyPr wrap="square" rtlCol="0">
            <a:spAutoFit/>
          </a:bodyPr>
          <a:lstStyle/>
          <a:p>
            <a:r>
              <a:rPr lang="en-US" dirty="0">
                <a:solidFill>
                  <a:schemeClr val="tx2"/>
                </a:solidFill>
                <a:latin typeface="Bahnschrift SemiCondensed" panose="020B0502040204020203" pitchFamily="34" charset="0"/>
              </a:rPr>
              <a:t>People lose sight of what’s true and what’s false. They do not bother doing further research to check the credibility of the source.</a:t>
            </a:r>
            <a:endParaRPr lang="en-US" dirty="0">
              <a:solidFill>
                <a:schemeClr val="tx2"/>
              </a:solidFill>
              <a:latin typeface="Bahnschrift SemiCondensed" panose="020B0502040204020203" pitchFamily="34" charset="0"/>
              <a:ea typeface="Fira Sans Condensed Light"/>
              <a:cs typeface="Fira Sans Condensed Light"/>
              <a:sym typeface="Fira Sans Condensed Light"/>
            </a:endParaRPr>
          </a:p>
          <a:p>
            <a:endParaRPr lang="en-AU" dirty="0">
              <a:latin typeface="Bahnschrift SemiCondensed" panose="020B0502040204020203" pitchFamily="34" charset="0"/>
            </a:endParaRPr>
          </a:p>
        </p:txBody>
      </p:sp>
      <p:sp>
        <p:nvSpPr>
          <p:cNvPr id="172" name="TextBox 171">
            <a:extLst>
              <a:ext uri="{FF2B5EF4-FFF2-40B4-BE49-F238E27FC236}">
                <a16:creationId xmlns:a16="http://schemas.microsoft.com/office/drawing/2014/main" id="{0D839EB5-09C7-41AF-A604-1AB7D808D176}"/>
              </a:ext>
            </a:extLst>
          </p:cNvPr>
          <p:cNvSpPr txBox="1"/>
          <p:nvPr/>
        </p:nvSpPr>
        <p:spPr>
          <a:xfrm>
            <a:off x="6096000" y="2536895"/>
            <a:ext cx="2596585" cy="523220"/>
          </a:xfrm>
          <a:prstGeom prst="rect">
            <a:avLst/>
          </a:prstGeom>
          <a:noFill/>
        </p:spPr>
        <p:txBody>
          <a:bodyPr wrap="square" rtlCol="0">
            <a:spAutoFit/>
          </a:bodyPr>
          <a:lstStyle/>
          <a:p>
            <a:pPr lvl="0">
              <a:spcAft>
                <a:spcPts val="1600"/>
              </a:spcAft>
            </a:pPr>
            <a:r>
              <a:rPr lang="en-US" dirty="0">
                <a:solidFill>
                  <a:schemeClr val="tx2"/>
                </a:solidFill>
                <a:latin typeface="Bahnschrift SemiCondensed" panose="020B0502040204020203" pitchFamily="34" charset="0"/>
              </a:rPr>
              <a:t>Prioritizing online interaction over in-person relationships</a:t>
            </a:r>
            <a:endParaRPr lang="en-US" dirty="0">
              <a:solidFill>
                <a:schemeClr val="tx2"/>
              </a:solidFill>
              <a:latin typeface="Bahnschrift SemiCondensed" panose="020B0502040204020203" pitchFamily="34" charset="0"/>
              <a:ea typeface="Fira Sans Condensed Light"/>
              <a:cs typeface="Fira Sans Condensed Light"/>
              <a:sym typeface="Fira Sans Condensed Light"/>
            </a:endParaRPr>
          </a:p>
        </p:txBody>
      </p:sp>
      <p:grpSp>
        <p:nvGrpSpPr>
          <p:cNvPr id="84" name="Google Shape;1631;p42"/>
          <p:cNvGrpSpPr/>
          <p:nvPr/>
        </p:nvGrpSpPr>
        <p:grpSpPr>
          <a:xfrm>
            <a:off x="5175119" y="1276350"/>
            <a:ext cx="635477" cy="633411"/>
            <a:chOff x="6039282" y="1042577"/>
            <a:chExt cx="734315" cy="731929"/>
          </a:xfrm>
        </p:grpSpPr>
        <p:sp>
          <p:nvSpPr>
            <p:cNvPr id="85" name="Google Shape;1632;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633;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634;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635;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636;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637;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638;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639;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640;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641;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642;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643;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644;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645;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646;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647;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648;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649;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650;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651;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652;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 name="Google Shape;1709;p42"/>
          <p:cNvSpPr txBox="1"/>
          <p:nvPr/>
        </p:nvSpPr>
        <p:spPr>
          <a:xfrm>
            <a:off x="6096000" y="1123950"/>
            <a:ext cx="2074800" cy="633300"/>
          </a:xfrm>
          <a:prstGeom prst="rect">
            <a:avLst/>
          </a:prstGeom>
          <a:noFill/>
          <a:ln>
            <a:noFill/>
          </a:ln>
        </p:spPr>
        <p:txBody>
          <a:bodyPr spcFirstLastPara="1" wrap="square" lIns="91425" tIns="182875" rIns="91425" bIns="0" anchor="t" anchorCtr="0">
            <a:noAutofit/>
          </a:bodyPr>
          <a:lstStyle/>
          <a:p>
            <a:pPr lvl="0">
              <a:spcAft>
                <a:spcPts val="1600"/>
              </a:spcAft>
            </a:pPr>
            <a:r>
              <a:rPr lang="en-US" b="1" dirty="0">
                <a:solidFill>
                  <a:schemeClr val="tx2"/>
                </a:solidFill>
              </a:rPr>
              <a:t>I</a:t>
            </a:r>
            <a:r>
              <a:rPr lang="en-US" dirty="0">
                <a:solidFill>
                  <a:schemeClr val="tx2"/>
                </a:solidFill>
              </a:rPr>
              <a:t>nadequacy about our life or appearance</a:t>
            </a:r>
            <a:r>
              <a:rPr lang="en-US" dirty="0"/>
              <a:t>.</a:t>
            </a:r>
            <a:endParaRPr dirty="0">
              <a:solidFill>
                <a:srgbClr val="F3F3F3"/>
              </a:solidFill>
              <a:latin typeface="Fira Sans Condensed Light"/>
              <a:ea typeface="Fira Sans Condensed Light"/>
              <a:cs typeface="Fira Sans Condensed Light"/>
              <a:sym typeface="Fira Sans Condensed Light"/>
            </a:endParaRPr>
          </a:p>
        </p:txBody>
      </p:sp>
      <p:grpSp>
        <p:nvGrpSpPr>
          <p:cNvPr id="107" name="Google Shape;1627;p42"/>
          <p:cNvGrpSpPr/>
          <p:nvPr/>
        </p:nvGrpSpPr>
        <p:grpSpPr>
          <a:xfrm rot="2656245">
            <a:off x="4953000" y="1077496"/>
            <a:ext cx="1071673" cy="1039146"/>
            <a:chOff x="1201771" y="1770550"/>
            <a:chExt cx="1983720" cy="2005255"/>
          </a:xfrm>
        </p:grpSpPr>
        <p:sp>
          <p:nvSpPr>
            <p:cNvPr id="108" name="Google Shape;1628;p42"/>
            <p:cNvSpPr/>
            <p:nvPr/>
          </p:nvSpPr>
          <p:spPr>
            <a:xfrm>
              <a:off x="1303551" y="1862426"/>
              <a:ext cx="1762474"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9" name="Google Shape;1629;p42"/>
            <p:cNvSpPr/>
            <p:nvPr/>
          </p:nvSpPr>
          <p:spPr>
            <a:xfrm rot="16200000">
              <a:off x="1201771" y="1770550"/>
              <a:ext cx="1965900" cy="1965900"/>
            </a:xfrm>
            <a:prstGeom prst="blockArc">
              <a:avLst>
                <a:gd name="adj1" fmla="val 13560149"/>
                <a:gd name="adj2" fmla="val 21599613"/>
                <a:gd name="adj3" fmla="val 10681"/>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0" name="Google Shape;1630;p42"/>
            <p:cNvSpPr/>
            <p:nvPr/>
          </p:nvSpPr>
          <p:spPr>
            <a:xfrm rot="4301692">
              <a:off x="1219625" y="1809939"/>
              <a:ext cx="1965866" cy="1965866"/>
            </a:xfrm>
            <a:prstGeom prst="blockArc">
              <a:avLst>
                <a:gd name="adj1" fmla="val 17246835"/>
                <a:gd name="adj2" fmla="val 21599613"/>
                <a:gd name="adj3" fmla="val 10681"/>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1" name="Google Shape;1604;p42"/>
          <p:cNvSpPr txBox="1"/>
          <p:nvPr/>
        </p:nvSpPr>
        <p:spPr>
          <a:xfrm>
            <a:off x="1905000" y="2419350"/>
            <a:ext cx="2209800" cy="633300"/>
          </a:xfrm>
          <a:prstGeom prst="rect">
            <a:avLst/>
          </a:prstGeom>
          <a:noFill/>
          <a:ln>
            <a:noFill/>
          </a:ln>
        </p:spPr>
        <p:txBody>
          <a:bodyPr spcFirstLastPara="1" wrap="square" lIns="91425" tIns="182875" rIns="91425" bIns="0" anchor="t" anchorCtr="0">
            <a:noAutofit/>
          </a:bodyPr>
          <a:lstStyle/>
          <a:p>
            <a:pPr lvl="0">
              <a:spcAft>
                <a:spcPts val="1600"/>
              </a:spcAft>
            </a:pPr>
            <a:r>
              <a:rPr lang="en-US" dirty="0">
                <a:solidFill>
                  <a:schemeClr val="tx2"/>
                </a:solidFill>
              </a:rPr>
              <a:t>Algorithms also learn our personality and psychology and change it</a:t>
            </a:r>
            <a:endParaRPr dirty="0">
              <a:solidFill>
                <a:schemeClr val="tx2"/>
              </a:solidFill>
              <a:latin typeface="Fira Sans Condensed Light"/>
              <a:ea typeface="Fira Sans Condensed Light"/>
              <a:cs typeface="Fira Sans Condensed Light"/>
              <a:sym typeface="Fira Sans Condensed Light"/>
            </a:endParaRPr>
          </a:p>
        </p:txBody>
      </p:sp>
      <p:grpSp>
        <p:nvGrpSpPr>
          <p:cNvPr id="112" name="Google Shape;1657;p42"/>
          <p:cNvGrpSpPr/>
          <p:nvPr/>
        </p:nvGrpSpPr>
        <p:grpSpPr>
          <a:xfrm>
            <a:off x="1047565" y="2571750"/>
            <a:ext cx="635477" cy="633411"/>
            <a:chOff x="6039282" y="1042577"/>
            <a:chExt cx="734315" cy="731929"/>
          </a:xfrm>
        </p:grpSpPr>
        <p:sp>
          <p:nvSpPr>
            <p:cNvPr id="113" name="Google Shape;1658;p4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659;p4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660;p4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661;p4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662;p4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663;p4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664;p4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665;p4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666;p4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667;p4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668;p4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669;p4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670;p4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671;p4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672;p4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673;p4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674;p4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675;p4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676;p4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677;p4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F3F3F3"/>
            </a:solid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678;p4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C4125"/>
            </a:solidFill>
            <a:ln w="9525" cap="flat" cmpd="sng">
              <a:solidFill>
                <a:srgbClr val="CC412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627;p42"/>
          <p:cNvGrpSpPr/>
          <p:nvPr/>
        </p:nvGrpSpPr>
        <p:grpSpPr>
          <a:xfrm rot="13028130">
            <a:off x="838200" y="2381282"/>
            <a:ext cx="1071673" cy="1039146"/>
            <a:chOff x="1201771" y="1770550"/>
            <a:chExt cx="1983720" cy="2005255"/>
          </a:xfrm>
        </p:grpSpPr>
        <p:sp>
          <p:nvSpPr>
            <p:cNvPr id="161" name="Google Shape;1628;p42"/>
            <p:cNvSpPr/>
            <p:nvPr/>
          </p:nvSpPr>
          <p:spPr>
            <a:xfrm>
              <a:off x="1303551" y="1862426"/>
              <a:ext cx="1762474" cy="1762450"/>
            </a:xfrm>
            <a:custGeom>
              <a:avLst/>
              <a:gdLst/>
              <a:ahLst/>
              <a:cxnLst/>
              <a:rect l="l" t="t" r="r" b="b"/>
              <a:pathLst>
                <a:path w="70499" h="70498" extrusionOk="0">
                  <a:moveTo>
                    <a:pt x="35133" y="1"/>
                  </a:moveTo>
                  <a:lnTo>
                    <a:pt x="35133" y="683"/>
                  </a:lnTo>
                  <a:lnTo>
                    <a:pt x="35257" y="683"/>
                  </a:lnTo>
                  <a:cubicBezTo>
                    <a:pt x="36048" y="683"/>
                    <a:pt x="36853" y="710"/>
                    <a:pt x="37645" y="751"/>
                  </a:cubicBezTo>
                  <a:lnTo>
                    <a:pt x="37686" y="82"/>
                  </a:lnTo>
                  <a:cubicBezTo>
                    <a:pt x="36880" y="28"/>
                    <a:pt x="36061" y="1"/>
                    <a:pt x="35257" y="1"/>
                  </a:cubicBezTo>
                  <a:close/>
                  <a:moveTo>
                    <a:pt x="34560" y="1"/>
                  </a:moveTo>
                  <a:cubicBezTo>
                    <a:pt x="33714" y="28"/>
                    <a:pt x="32840" y="68"/>
                    <a:pt x="32008" y="150"/>
                  </a:cubicBezTo>
                  <a:lnTo>
                    <a:pt x="32063" y="820"/>
                  </a:lnTo>
                  <a:cubicBezTo>
                    <a:pt x="32895" y="751"/>
                    <a:pt x="33741" y="696"/>
                    <a:pt x="34574" y="683"/>
                  </a:cubicBezTo>
                  <a:lnTo>
                    <a:pt x="34560" y="1"/>
                  </a:lnTo>
                  <a:close/>
                  <a:moveTo>
                    <a:pt x="38259" y="123"/>
                  </a:moveTo>
                  <a:lnTo>
                    <a:pt x="38205" y="805"/>
                  </a:lnTo>
                  <a:cubicBezTo>
                    <a:pt x="39037" y="874"/>
                    <a:pt x="39870" y="969"/>
                    <a:pt x="40689" y="1106"/>
                  </a:cubicBezTo>
                  <a:lnTo>
                    <a:pt x="40798" y="437"/>
                  </a:lnTo>
                  <a:cubicBezTo>
                    <a:pt x="39965" y="301"/>
                    <a:pt x="39106" y="192"/>
                    <a:pt x="38259" y="123"/>
                  </a:cubicBezTo>
                  <a:close/>
                  <a:moveTo>
                    <a:pt x="31435" y="205"/>
                  </a:moveTo>
                  <a:cubicBezTo>
                    <a:pt x="30588" y="301"/>
                    <a:pt x="29742" y="423"/>
                    <a:pt x="28896" y="574"/>
                  </a:cubicBezTo>
                  <a:lnTo>
                    <a:pt x="29018" y="1242"/>
                  </a:lnTo>
                  <a:cubicBezTo>
                    <a:pt x="29837" y="1093"/>
                    <a:pt x="30683" y="969"/>
                    <a:pt x="31502" y="874"/>
                  </a:cubicBezTo>
                  <a:lnTo>
                    <a:pt x="31435" y="205"/>
                  </a:lnTo>
                  <a:close/>
                  <a:moveTo>
                    <a:pt x="41357" y="532"/>
                  </a:moveTo>
                  <a:lnTo>
                    <a:pt x="41248" y="1188"/>
                  </a:lnTo>
                  <a:cubicBezTo>
                    <a:pt x="42067" y="1338"/>
                    <a:pt x="42900" y="1515"/>
                    <a:pt x="43705" y="1720"/>
                  </a:cubicBezTo>
                  <a:lnTo>
                    <a:pt x="43869" y="1065"/>
                  </a:lnTo>
                  <a:cubicBezTo>
                    <a:pt x="43037" y="847"/>
                    <a:pt x="42203" y="669"/>
                    <a:pt x="41357" y="532"/>
                  </a:cubicBezTo>
                  <a:close/>
                  <a:moveTo>
                    <a:pt x="28336" y="683"/>
                  </a:moveTo>
                  <a:cubicBezTo>
                    <a:pt x="27504" y="847"/>
                    <a:pt x="26671" y="1038"/>
                    <a:pt x="25852" y="1269"/>
                  </a:cubicBezTo>
                  <a:lnTo>
                    <a:pt x="26030" y="1925"/>
                  </a:lnTo>
                  <a:cubicBezTo>
                    <a:pt x="26834" y="1693"/>
                    <a:pt x="27653" y="1502"/>
                    <a:pt x="28472" y="1338"/>
                  </a:cubicBezTo>
                  <a:lnTo>
                    <a:pt x="28336" y="683"/>
                  </a:lnTo>
                  <a:close/>
                  <a:moveTo>
                    <a:pt x="44415" y="1202"/>
                  </a:moveTo>
                  <a:lnTo>
                    <a:pt x="44238" y="1857"/>
                  </a:lnTo>
                  <a:cubicBezTo>
                    <a:pt x="45042" y="2075"/>
                    <a:pt x="45848" y="2321"/>
                    <a:pt x="46640" y="2594"/>
                  </a:cubicBezTo>
                  <a:lnTo>
                    <a:pt x="46871" y="1952"/>
                  </a:lnTo>
                  <a:cubicBezTo>
                    <a:pt x="46067" y="1679"/>
                    <a:pt x="45234" y="1420"/>
                    <a:pt x="44415" y="1202"/>
                  </a:cubicBezTo>
                  <a:close/>
                  <a:moveTo>
                    <a:pt x="25306" y="1420"/>
                  </a:moveTo>
                  <a:cubicBezTo>
                    <a:pt x="24487" y="1666"/>
                    <a:pt x="23668" y="1939"/>
                    <a:pt x="22863" y="2239"/>
                  </a:cubicBezTo>
                  <a:lnTo>
                    <a:pt x="23109" y="2867"/>
                  </a:lnTo>
                  <a:cubicBezTo>
                    <a:pt x="23886" y="2580"/>
                    <a:pt x="24692" y="2307"/>
                    <a:pt x="25484" y="2075"/>
                  </a:cubicBezTo>
                  <a:lnTo>
                    <a:pt x="25306" y="1420"/>
                  </a:lnTo>
                  <a:close/>
                  <a:moveTo>
                    <a:pt x="47404" y="2157"/>
                  </a:moveTo>
                  <a:lnTo>
                    <a:pt x="47172" y="2785"/>
                  </a:lnTo>
                  <a:cubicBezTo>
                    <a:pt x="47950" y="3071"/>
                    <a:pt x="48742" y="3399"/>
                    <a:pt x="49492" y="3740"/>
                  </a:cubicBezTo>
                  <a:lnTo>
                    <a:pt x="49779" y="3126"/>
                  </a:lnTo>
                  <a:cubicBezTo>
                    <a:pt x="49001" y="2771"/>
                    <a:pt x="48209" y="2443"/>
                    <a:pt x="47404" y="2157"/>
                  </a:cubicBezTo>
                  <a:close/>
                  <a:moveTo>
                    <a:pt x="22344" y="2443"/>
                  </a:moveTo>
                  <a:cubicBezTo>
                    <a:pt x="21553" y="2758"/>
                    <a:pt x="20761" y="3098"/>
                    <a:pt x="19997" y="3467"/>
                  </a:cubicBezTo>
                  <a:lnTo>
                    <a:pt x="20283" y="4068"/>
                  </a:lnTo>
                  <a:cubicBezTo>
                    <a:pt x="21034" y="3713"/>
                    <a:pt x="21812" y="3371"/>
                    <a:pt x="22590" y="3071"/>
                  </a:cubicBezTo>
                  <a:lnTo>
                    <a:pt x="22344" y="2443"/>
                  </a:lnTo>
                  <a:close/>
                  <a:moveTo>
                    <a:pt x="50298" y="3358"/>
                  </a:moveTo>
                  <a:lnTo>
                    <a:pt x="50011" y="3972"/>
                  </a:lnTo>
                  <a:cubicBezTo>
                    <a:pt x="50762" y="4327"/>
                    <a:pt x="51512" y="4723"/>
                    <a:pt x="52236" y="5133"/>
                  </a:cubicBezTo>
                  <a:lnTo>
                    <a:pt x="52577" y="4545"/>
                  </a:lnTo>
                  <a:cubicBezTo>
                    <a:pt x="51827" y="4123"/>
                    <a:pt x="51062" y="3726"/>
                    <a:pt x="50298" y="3358"/>
                  </a:cubicBezTo>
                  <a:close/>
                  <a:moveTo>
                    <a:pt x="19478" y="3713"/>
                  </a:moveTo>
                  <a:cubicBezTo>
                    <a:pt x="18727" y="4095"/>
                    <a:pt x="17962" y="4505"/>
                    <a:pt x="17240" y="4942"/>
                  </a:cubicBezTo>
                  <a:lnTo>
                    <a:pt x="17580" y="5528"/>
                  </a:lnTo>
                  <a:cubicBezTo>
                    <a:pt x="18304" y="5105"/>
                    <a:pt x="19041" y="4696"/>
                    <a:pt x="19791" y="4314"/>
                  </a:cubicBezTo>
                  <a:lnTo>
                    <a:pt x="19478" y="3713"/>
                  </a:lnTo>
                  <a:close/>
                  <a:moveTo>
                    <a:pt x="53068" y="4832"/>
                  </a:moveTo>
                  <a:lnTo>
                    <a:pt x="52728" y="5406"/>
                  </a:lnTo>
                  <a:cubicBezTo>
                    <a:pt x="53450" y="5828"/>
                    <a:pt x="54160" y="6292"/>
                    <a:pt x="54843" y="6756"/>
                  </a:cubicBezTo>
                  <a:lnTo>
                    <a:pt x="55225" y="6210"/>
                  </a:lnTo>
                  <a:cubicBezTo>
                    <a:pt x="54529" y="5719"/>
                    <a:pt x="53805" y="5255"/>
                    <a:pt x="53068" y="4832"/>
                  </a:cubicBezTo>
                  <a:close/>
                  <a:moveTo>
                    <a:pt x="16748" y="5242"/>
                  </a:moveTo>
                  <a:cubicBezTo>
                    <a:pt x="16230" y="5569"/>
                    <a:pt x="15697" y="5910"/>
                    <a:pt x="15192" y="6265"/>
                  </a:cubicBezTo>
                  <a:lnTo>
                    <a:pt x="15574" y="6811"/>
                  </a:lnTo>
                  <a:cubicBezTo>
                    <a:pt x="16079" y="6470"/>
                    <a:pt x="16598" y="6129"/>
                    <a:pt x="17103" y="5815"/>
                  </a:cubicBezTo>
                  <a:lnTo>
                    <a:pt x="16748" y="5242"/>
                  </a:lnTo>
                  <a:close/>
                  <a:moveTo>
                    <a:pt x="14960" y="6429"/>
                  </a:moveTo>
                  <a:cubicBezTo>
                    <a:pt x="14850" y="6498"/>
                    <a:pt x="14728" y="6579"/>
                    <a:pt x="14619" y="6661"/>
                  </a:cubicBezTo>
                  <a:lnTo>
                    <a:pt x="15014" y="7207"/>
                  </a:lnTo>
                  <a:cubicBezTo>
                    <a:pt x="15123" y="7139"/>
                    <a:pt x="15233" y="7057"/>
                    <a:pt x="15342" y="6975"/>
                  </a:cubicBezTo>
                  <a:lnTo>
                    <a:pt x="14960" y="6429"/>
                  </a:lnTo>
                  <a:close/>
                  <a:moveTo>
                    <a:pt x="55703" y="6525"/>
                  </a:moveTo>
                  <a:lnTo>
                    <a:pt x="55307" y="7084"/>
                  </a:lnTo>
                  <a:cubicBezTo>
                    <a:pt x="55989" y="7562"/>
                    <a:pt x="56658" y="8081"/>
                    <a:pt x="57299" y="8613"/>
                  </a:cubicBezTo>
                  <a:lnTo>
                    <a:pt x="57723" y="8094"/>
                  </a:lnTo>
                  <a:cubicBezTo>
                    <a:pt x="57068" y="7548"/>
                    <a:pt x="56386" y="7029"/>
                    <a:pt x="55703" y="6525"/>
                  </a:cubicBezTo>
                  <a:close/>
                  <a:moveTo>
                    <a:pt x="14168" y="7002"/>
                  </a:moveTo>
                  <a:cubicBezTo>
                    <a:pt x="13485" y="7508"/>
                    <a:pt x="12817" y="8054"/>
                    <a:pt x="12175" y="8613"/>
                  </a:cubicBezTo>
                  <a:lnTo>
                    <a:pt x="12612" y="9118"/>
                  </a:lnTo>
                  <a:cubicBezTo>
                    <a:pt x="13240" y="8572"/>
                    <a:pt x="13895" y="8039"/>
                    <a:pt x="14564" y="7548"/>
                  </a:cubicBezTo>
                  <a:lnTo>
                    <a:pt x="14168" y="7002"/>
                  </a:lnTo>
                  <a:close/>
                  <a:moveTo>
                    <a:pt x="58160" y="8463"/>
                  </a:moveTo>
                  <a:lnTo>
                    <a:pt x="57723" y="8968"/>
                  </a:lnTo>
                  <a:cubicBezTo>
                    <a:pt x="58351" y="9514"/>
                    <a:pt x="58979" y="10087"/>
                    <a:pt x="59565" y="10674"/>
                  </a:cubicBezTo>
                  <a:lnTo>
                    <a:pt x="60043" y="10196"/>
                  </a:lnTo>
                  <a:cubicBezTo>
                    <a:pt x="59443" y="9595"/>
                    <a:pt x="58815" y="9009"/>
                    <a:pt x="58160" y="8463"/>
                  </a:cubicBezTo>
                  <a:close/>
                  <a:moveTo>
                    <a:pt x="11738" y="8982"/>
                  </a:moveTo>
                  <a:cubicBezTo>
                    <a:pt x="11111" y="9555"/>
                    <a:pt x="10483" y="10156"/>
                    <a:pt x="9896" y="10756"/>
                  </a:cubicBezTo>
                  <a:lnTo>
                    <a:pt x="10388" y="11233"/>
                  </a:lnTo>
                  <a:cubicBezTo>
                    <a:pt x="10961" y="10633"/>
                    <a:pt x="11575" y="10046"/>
                    <a:pt x="12189" y="9486"/>
                  </a:cubicBezTo>
                  <a:lnTo>
                    <a:pt x="11738" y="8982"/>
                  </a:lnTo>
                  <a:close/>
                  <a:moveTo>
                    <a:pt x="60453" y="10605"/>
                  </a:moveTo>
                  <a:lnTo>
                    <a:pt x="59962" y="11070"/>
                  </a:lnTo>
                  <a:cubicBezTo>
                    <a:pt x="60548" y="11670"/>
                    <a:pt x="61121" y="12298"/>
                    <a:pt x="61654" y="12926"/>
                  </a:cubicBezTo>
                  <a:lnTo>
                    <a:pt x="62173" y="12489"/>
                  </a:lnTo>
                  <a:cubicBezTo>
                    <a:pt x="61627" y="11848"/>
                    <a:pt x="61039" y="11206"/>
                    <a:pt x="60453" y="10605"/>
                  </a:cubicBezTo>
                  <a:close/>
                  <a:moveTo>
                    <a:pt x="9500" y="11179"/>
                  </a:moveTo>
                  <a:cubicBezTo>
                    <a:pt x="8927" y="11793"/>
                    <a:pt x="8353" y="12449"/>
                    <a:pt x="7822" y="13104"/>
                  </a:cubicBezTo>
                  <a:lnTo>
                    <a:pt x="8353" y="13526"/>
                  </a:lnTo>
                  <a:cubicBezTo>
                    <a:pt x="8872" y="12885"/>
                    <a:pt x="9432" y="12243"/>
                    <a:pt x="10005" y="11630"/>
                  </a:cubicBezTo>
                  <a:lnTo>
                    <a:pt x="9500" y="11179"/>
                  </a:lnTo>
                  <a:close/>
                  <a:moveTo>
                    <a:pt x="62541" y="12926"/>
                  </a:moveTo>
                  <a:lnTo>
                    <a:pt x="62009" y="13363"/>
                  </a:lnTo>
                  <a:cubicBezTo>
                    <a:pt x="62541" y="14005"/>
                    <a:pt x="63046" y="14673"/>
                    <a:pt x="63523" y="15342"/>
                  </a:cubicBezTo>
                  <a:lnTo>
                    <a:pt x="64069" y="14960"/>
                  </a:lnTo>
                  <a:cubicBezTo>
                    <a:pt x="63592" y="14263"/>
                    <a:pt x="63074" y="13581"/>
                    <a:pt x="62541" y="12926"/>
                  </a:cubicBezTo>
                  <a:close/>
                  <a:moveTo>
                    <a:pt x="7467" y="13554"/>
                  </a:moveTo>
                  <a:cubicBezTo>
                    <a:pt x="6948" y="14223"/>
                    <a:pt x="6442" y="14919"/>
                    <a:pt x="5965" y="15628"/>
                  </a:cubicBezTo>
                  <a:lnTo>
                    <a:pt x="6524" y="16010"/>
                  </a:lnTo>
                  <a:cubicBezTo>
                    <a:pt x="6988" y="15315"/>
                    <a:pt x="7494" y="14632"/>
                    <a:pt x="7999" y="13963"/>
                  </a:cubicBezTo>
                  <a:lnTo>
                    <a:pt x="7467" y="13554"/>
                  </a:lnTo>
                  <a:close/>
                  <a:moveTo>
                    <a:pt x="64411" y="15437"/>
                  </a:moveTo>
                  <a:lnTo>
                    <a:pt x="63851" y="15819"/>
                  </a:lnTo>
                  <a:cubicBezTo>
                    <a:pt x="64315" y="16516"/>
                    <a:pt x="64766" y="17226"/>
                    <a:pt x="65189" y="17949"/>
                  </a:cubicBezTo>
                  <a:lnTo>
                    <a:pt x="65776" y="17608"/>
                  </a:lnTo>
                  <a:cubicBezTo>
                    <a:pt x="65352" y="16871"/>
                    <a:pt x="64888" y="16147"/>
                    <a:pt x="64411" y="15437"/>
                  </a:cubicBezTo>
                  <a:close/>
                  <a:moveTo>
                    <a:pt x="5651" y="16107"/>
                  </a:moveTo>
                  <a:cubicBezTo>
                    <a:pt x="5187" y="16816"/>
                    <a:pt x="4750" y="17553"/>
                    <a:pt x="4341" y="18304"/>
                  </a:cubicBezTo>
                  <a:lnTo>
                    <a:pt x="4928" y="18631"/>
                  </a:lnTo>
                  <a:cubicBezTo>
                    <a:pt x="5323" y="17894"/>
                    <a:pt x="5760" y="17171"/>
                    <a:pt x="6224" y="16475"/>
                  </a:cubicBezTo>
                  <a:lnTo>
                    <a:pt x="5651" y="16107"/>
                  </a:lnTo>
                  <a:close/>
                  <a:moveTo>
                    <a:pt x="66049" y="18099"/>
                  </a:moveTo>
                  <a:lnTo>
                    <a:pt x="65462" y="18427"/>
                  </a:lnTo>
                  <a:cubicBezTo>
                    <a:pt x="65871" y="19164"/>
                    <a:pt x="66253" y="19914"/>
                    <a:pt x="66608" y="20665"/>
                  </a:cubicBezTo>
                  <a:lnTo>
                    <a:pt x="67223" y="20378"/>
                  </a:lnTo>
                  <a:cubicBezTo>
                    <a:pt x="66868" y="19614"/>
                    <a:pt x="66472" y="18850"/>
                    <a:pt x="66049" y="18099"/>
                  </a:cubicBezTo>
                  <a:close/>
                  <a:moveTo>
                    <a:pt x="4068" y="18809"/>
                  </a:moveTo>
                  <a:cubicBezTo>
                    <a:pt x="3672" y="19559"/>
                    <a:pt x="3290" y="20338"/>
                    <a:pt x="2948" y="21115"/>
                  </a:cubicBezTo>
                  <a:lnTo>
                    <a:pt x="3576" y="21388"/>
                  </a:lnTo>
                  <a:cubicBezTo>
                    <a:pt x="3904" y="20624"/>
                    <a:pt x="4273" y="19860"/>
                    <a:pt x="4668" y="19123"/>
                  </a:cubicBezTo>
                  <a:lnTo>
                    <a:pt x="4068" y="18809"/>
                  </a:lnTo>
                  <a:close/>
                  <a:moveTo>
                    <a:pt x="67454" y="20897"/>
                  </a:moveTo>
                  <a:lnTo>
                    <a:pt x="66841" y="21170"/>
                  </a:lnTo>
                  <a:cubicBezTo>
                    <a:pt x="67181" y="21934"/>
                    <a:pt x="67496" y="22713"/>
                    <a:pt x="67782" y="23504"/>
                  </a:cubicBezTo>
                  <a:lnTo>
                    <a:pt x="68410" y="23272"/>
                  </a:lnTo>
                  <a:cubicBezTo>
                    <a:pt x="68124" y="22467"/>
                    <a:pt x="67796" y="21675"/>
                    <a:pt x="67454" y="20897"/>
                  </a:cubicBezTo>
                  <a:close/>
                  <a:moveTo>
                    <a:pt x="2730" y="21648"/>
                  </a:moveTo>
                  <a:cubicBezTo>
                    <a:pt x="2402" y="22426"/>
                    <a:pt x="2089" y="23231"/>
                    <a:pt x="1816" y="24036"/>
                  </a:cubicBezTo>
                  <a:lnTo>
                    <a:pt x="2457" y="24255"/>
                  </a:lnTo>
                  <a:cubicBezTo>
                    <a:pt x="2730" y="23463"/>
                    <a:pt x="3030" y="22671"/>
                    <a:pt x="3345" y="21907"/>
                  </a:cubicBezTo>
                  <a:lnTo>
                    <a:pt x="2730" y="21648"/>
                  </a:lnTo>
                  <a:close/>
                  <a:moveTo>
                    <a:pt x="68601" y="23805"/>
                  </a:moveTo>
                  <a:lnTo>
                    <a:pt x="67960" y="24023"/>
                  </a:lnTo>
                  <a:cubicBezTo>
                    <a:pt x="68233" y="24815"/>
                    <a:pt x="68479" y="25619"/>
                    <a:pt x="68683" y="26425"/>
                  </a:cubicBezTo>
                  <a:lnTo>
                    <a:pt x="69338" y="26262"/>
                  </a:lnTo>
                  <a:cubicBezTo>
                    <a:pt x="69134" y="25443"/>
                    <a:pt x="68874" y="24609"/>
                    <a:pt x="68601" y="23805"/>
                  </a:cubicBezTo>
                  <a:close/>
                  <a:moveTo>
                    <a:pt x="1638" y="24582"/>
                  </a:moveTo>
                  <a:cubicBezTo>
                    <a:pt x="1392" y="25401"/>
                    <a:pt x="1161" y="26234"/>
                    <a:pt x="956" y="27053"/>
                  </a:cubicBezTo>
                  <a:lnTo>
                    <a:pt x="1625" y="27217"/>
                  </a:lnTo>
                  <a:cubicBezTo>
                    <a:pt x="1816" y="26398"/>
                    <a:pt x="2034" y="25592"/>
                    <a:pt x="2293" y="24787"/>
                  </a:cubicBezTo>
                  <a:lnTo>
                    <a:pt x="1638" y="24582"/>
                  </a:lnTo>
                  <a:close/>
                  <a:moveTo>
                    <a:pt x="69489" y="26808"/>
                  </a:moveTo>
                  <a:lnTo>
                    <a:pt x="68834" y="26971"/>
                  </a:lnTo>
                  <a:cubicBezTo>
                    <a:pt x="69025" y="27776"/>
                    <a:pt x="69202" y="28609"/>
                    <a:pt x="69338" y="29428"/>
                  </a:cubicBezTo>
                  <a:lnTo>
                    <a:pt x="70007" y="29319"/>
                  </a:lnTo>
                  <a:cubicBezTo>
                    <a:pt x="69857" y="28486"/>
                    <a:pt x="69693" y="27640"/>
                    <a:pt x="69489" y="26808"/>
                  </a:cubicBezTo>
                  <a:close/>
                  <a:moveTo>
                    <a:pt x="833" y="27612"/>
                  </a:moveTo>
                  <a:cubicBezTo>
                    <a:pt x="655" y="28445"/>
                    <a:pt x="491" y="29292"/>
                    <a:pt x="369" y="30124"/>
                  </a:cubicBezTo>
                  <a:lnTo>
                    <a:pt x="1037" y="30233"/>
                  </a:lnTo>
                  <a:cubicBezTo>
                    <a:pt x="1161" y="29401"/>
                    <a:pt x="1310" y="28568"/>
                    <a:pt x="1488" y="27763"/>
                  </a:cubicBezTo>
                  <a:lnTo>
                    <a:pt x="833" y="27612"/>
                  </a:lnTo>
                  <a:close/>
                  <a:moveTo>
                    <a:pt x="70089" y="29878"/>
                  </a:moveTo>
                  <a:lnTo>
                    <a:pt x="69420" y="29987"/>
                  </a:lnTo>
                  <a:cubicBezTo>
                    <a:pt x="69556" y="30806"/>
                    <a:pt x="69653" y="31652"/>
                    <a:pt x="69720" y="32486"/>
                  </a:cubicBezTo>
                  <a:lnTo>
                    <a:pt x="70390" y="32431"/>
                  </a:lnTo>
                  <a:cubicBezTo>
                    <a:pt x="70321" y="31571"/>
                    <a:pt x="70226" y="30724"/>
                    <a:pt x="70089" y="29878"/>
                  </a:cubicBezTo>
                  <a:close/>
                  <a:moveTo>
                    <a:pt x="300" y="30697"/>
                  </a:moveTo>
                  <a:cubicBezTo>
                    <a:pt x="191" y="31530"/>
                    <a:pt x="109" y="32389"/>
                    <a:pt x="55" y="33250"/>
                  </a:cubicBezTo>
                  <a:lnTo>
                    <a:pt x="737" y="33277"/>
                  </a:lnTo>
                  <a:cubicBezTo>
                    <a:pt x="779" y="32444"/>
                    <a:pt x="861" y="31612"/>
                    <a:pt x="970" y="30779"/>
                  </a:cubicBezTo>
                  <a:lnTo>
                    <a:pt x="300" y="30697"/>
                  </a:lnTo>
                  <a:close/>
                  <a:moveTo>
                    <a:pt x="27" y="33809"/>
                  </a:moveTo>
                  <a:cubicBezTo>
                    <a:pt x="14" y="34287"/>
                    <a:pt x="0" y="34764"/>
                    <a:pt x="0" y="35243"/>
                  </a:cubicBezTo>
                  <a:cubicBezTo>
                    <a:pt x="0" y="35625"/>
                    <a:pt x="14" y="36007"/>
                    <a:pt x="27" y="36375"/>
                  </a:cubicBezTo>
                  <a:lnTo>
                    <a:pt x="697" y="36348"/>
                  </a:lnTo>
                  <a:cubicBezTo>
                    <a:pt x="683" y="35993"/>
                    <a:pt x="683" y="35611"/>
                    <a:pt x="683" y="35243"/>
                  </a:cubicBezTo>
                  <a:cubicBezTo>
                    <a:pt x="683" y="34779"/>
                    <a:pt x="697" y="34300"/>
                    <a:pt x="710" y="33836"/>
                  </a:cubicBezTo>
                  <a:lnTo>
                    <a:pt x="27" y="33809"/>
                  </a:lnTo>
                  <a:close/>
                  <a:moveTo>
                    <a:pt x="70430" y="32990"/>
                  </a:moveTo>
                  <a:lnTo>
                    <a:pt x="69748" y="33032"/>
                  </a:lnTo>
                  <a:cubicBezTo>
                    <a:pt x="69802" y="33769"/>
                    <a:pt x="69829" y="34506"/>
                    <a:pt x="69829" y="35243"/>
                  </a:cubicBezTo>
                  <a:cubicBezTo>
                    <a:pt x="69829" y="36075"/>
                    <a:pt x="69789" y="36921"/>
                    <a:pt x="69734" y="37754"/>
                  </a:cubicBezTo>
                  <a:lnTo>
                    <a:pt x="70403" y="37809"/>
                  </a:lnTo>
                  <a:cubicBezTo>
                    <a:pt x="70471" y="36962"/>
                    <a:pt x="70499" y="36102"/>
                    <a:pt x="70499" y="35243"/>
                  </a:cubicBezTo>
                  <a:cubicBezTo>
                    <a:pt x="70499" y="34491"/>
                    <a:pt x="70471" y="33741"/>
                    <a:pt x="70430" y="32990"/>
                  </a:cubicBezTo>
                  <a:close/>
                  <a:moveTo>
                    <a:pt x="724" y="36908"/>
                  </a:moveTo>
                  <a:lnTo>
                    <a:pt x="42" y="36948"/>
                  </a:lnTo>
                  <a:cubicBezTo>
                    <a:pt x="82" y="37795"/>
                    <a:pt x="151" y="38655"/>
                    <a:pt x="260" y="39501"/>
                  </a:cubicBezTo>
                  <a:lnTo>
                    <a:pt x="928" y="39419"/>
                  </a:lnTo>
                  <a:cubicBezTo>
                    <a:pt x="833" y="38586"/>
                    <a:pt x="764" y="37754"/>
                    <a:pt x="724" y="36908"/>
                  </a:cubicBezTo>
                  <a:close/>
                  <a:moveTo>
                    <a:pt x="69693" y="38313"/>
                  </a:moveTo>
                  <a:cubicBezTo>
                    <a:pt x="69611" y="39146"/>
                    <a:pt x="69516" y="39978"/>
                    <a:pt x="69380" y="40812"/>
                  </a:cubicBezTo>
                  <a:lnTo>
                    <a:pt x="70048" y="40921"/>
                  </a:lnTo>
                  <a:cubicBezTo>
                    <a:pt x="70184" y="40074"/>
                    <a:pt x="70293" y="39214"/>
                    <a:pt x="70362" y="38368"/>
                  </a:cubicBezTo>
                  <a:lnTo>
                    <a:pt x="69693" y="38313"/>
                  </a:lnTo>
                  <a:close/>
                  <a:moveTo>
                    <a:pt x="997" y="39965"/>
                  </a:moveTo>
                  <a:lnTo>
                    <a:pt x="328" y="40060"/>
                  </a:lnTo>
                  <a:cubicBezTo>
                    <a:pt x="451" y="40907"/>
                    <a:pt x="588" y="41753"/>
                    <a:pt x="764" y="42586"/>
                  </a:cubicBezTo>
                  <a:lnTo>
                    <a:pt x="1434" y="42449"/>
                  </a:lnTo>
                  <a:cubicBezTo>
                    <a:pt x="1256" y="41630"/>
                    <a:pt x="1119" y="40797"/>
                    <a:pt x="997" y="39965"/>
                  </a:cubicBezTo>
                  <a:close/>
                  <a:moveTo>
                    <a:pt x="69283" y="41357"/>
                  </a:moveTo>
                  <a:cubicBezTo>
                    <a:pt x="69134" y="42176"/>
                    <a:pt x="68956" y="43008"/>
                    <a:pt x="68752" y="43814"/>
                  </a:cubicBezTo>
                  <a:lnTo>
                    <a:pt x="69407" y="43978"/>
                  </a:lnTo>
                  <a:cubicBezTo>
                    <a:pt x="69625" y="43159"/>
                    <a:pt x="69802" y="42313"/>
                    <a:pt x="69953" y="41480"/>
                  </a:cubicBezTo>
                  <a:lnTo>
                    <a:pt x="69283" y="41357"/>
                  </a:lnTo>
                  <a:close/>
                  <a:moveTo>
                    <a:pt x="1556" y="42995"/>
                  </a:moveTo>
                  <a:lnTo>
                    <a:pt x="888" y="43145"/>
                  </a:lnTo>
                  <a:cubicBezTo>
                    <a:pt x="1079" y="43964"/>
                    <a:pt x="1297" y="44797"/>
                    <a:pt x="1556" y="45616"/>
                  </a:cubicBezTo>
                  <a:lnTo>
                    <a:pt x="2198" y="45411"/>
                  </a:lnTo>
                  <a:cubicBezTo>
                    <a:pt x="1952" y="44619"/>
                    <a:pt x="1734" y="43800"/>
                    <a:pt x="1556" y="42995"/>
                  </a:cubicBezTo>
                  <a:close/>
                  <a:moveTo>
                    <a:pt x="68615" y="44360"/>
                  </a:moveTo>
                  <a:cubicBezTo>
                    <a:pt x="68397" y="45165"/>
                    <a:pt x="68137" y="45971"/>
                    <a:pt x="67864" y="46748"/>
                  </a:cubicBezTo>
                  <a:lnTo>
                    <a:pt x="68506" y="46981"/>
                  </a:lnTo>
                  <a:cubicBezTo>
                    <a:pt x="68779" y="46175"/>
                    <a:pt x="69038" y="45356"/>
                    <a:pt x="69270" y="44537"/>
                  </a:cubicBezTo>
                  <a:lnTo>
                    <a:pt x="68615" y="44360"/>
                  </a:lnTo>
                  <a:close/>
                  <a:moveTo>
                    <a:pt x="2375" y="45957"/>
                  </a:moveTo>
                  <a:lnTo>
                    <a:pt x="1720" y="46162"/>
                  </a:lnTo>
                  <a:cubicBezTo>
                    <a:pt x="1993" y="46967"/>
                    <a:pt x="2280" y="47773"/>
                    <a:pt x="2608" y="48564"/>
                  </a:cubicBezTo>
                  <a:lnTo>
                    <a:pt x="3235" y="48304"/>
                  </a:lnTo>
                  <a:cubicBezTo>
                    <a:pt x="2921" y="47540"/>
                    <a:pt x="2621" y="46748"/>
                    <a:pt x="2375" y="45957"/>
                  </a:cubicBezTo>
                  <a:close/>
                  <a:moveTo>
                    <a:pt x="67673" y="47281"/>
                  </a:moveTo>
                  <a:cubicBezTo>
                    <a:pt x="67387" y="48059"/>
                    <a:pt x="67059" y="48837"/>
                    <a:pt x="66704" y="49602"/>
                  </a:cubicBezTo>
                  <a:lnTo>
                    <a:pt x="67332" y="49888"/>
                  </a:lnTo>
                  <a:cubicBezTo>
                    <a:pt x="67687" y="49110"/>
                    <a:pt x="68015" y="48319"/>
                    <a:pt x="68301" y="47513"/>
                  </a:cubicBezTo>
                  <a:lnTo>
                    <a:pt x="67673" y="47281"/>
                  </a:lnTo>
                  <a:close/>
                  <a:moveTo>
                    <a:pt x="3454" y="48823"/>
                  </a:moveTo>
                  <a:lnTo>
                    <a:pt x="2826" y="49083"/>
                  </a:lnTo>
                  <a:cubicBezTo>
                    <a:pt x="3154" y="49875"/>
                    <a:pt x="3522" y="50652"/>
                    <a:pt x="3918" y="51403"/>
                  </a:cubicBezTo>
                  <a:lnTo>
                    <a:pt x="4519" y="51089"/>
                  </a:lnTo>
                  <a:cubicBezTo>
                    <a:pt x="4136" y="50352"/>
                    <a:pt x="3781" y="49587"/>
                    <a:pt x="3454" y="48823"/>
                  </a:cubicBezTo>
                  <a:close/>
                  <a:moveTo>
                    <a:pt x="66472" y="50106"/>
                  </a:moveTo>
                  <a:cubicBezTo>
                    <a:pt x="66117" y="50870"/>
                    <a:pt x="65722" y="51622"/>
                    <a:pt x="65312" y="52345"/>
                  </a:cubicBezTo>
                  <a:lnTo>
                    <a:pt x="65898" y="52672"/>
                  </a:lnTo>
                  <a:cubicBezTo>
                    <a:pt x="66322" y="51935"/>
                    <a:pt x="66717" y="51171"/>
                    <a:pt x="67086" y="50406"/>
                  </a:cubicBezTo>
                  <a:lnTo>
                    <a:pt x="66472" y="50106"/>
                  </a:lnTo>
                  <a:close/>
                  <a:moveTo>
                    <a:pt x="4777" y="51580"/>
                  </a:moveTo>
                  <a:lnTo>
                    <a:pt x="4177" y="51908"/>
                  </a:lnTo>
                  <a:cubicBezTo>
                    <a:pt x="4586" y="52659"/>
                    <a:pt x="5023" y="53396"/>
                    <a:pt x="5474" y="54119"/>
                  </a:cubicBezTo>
                  <a:lnTo>
                    <a:pt x="6047" y="53751"/>
                  </a:lnTo>
                  <a:cubicBezTo>
                    <a:pt x="5596" y="53054"/>
                    <a:pt x="5174" y="52317"/>
                    <a:pt x="4777" y="51580"/>
                  </a:cubicBezTo>
                  <a:close/>
                  <a:moveTo>
                    <a:pt x="6347" y="54228"/>
                  </a:moveTo>
                  <a:lnTo>
                    <a:pt x="5787" y="54597"/>
                  </a:lnTo>
                  <a:cubicBezTo>
                    <a:pt x="5938" y="54829"/>
                    <a:pt x="6102" y="55074"/>
                    <a:pt x="6266" y="55307"/>
                  </a:cubicBezTo>
                  <a:lnTo>
                    <a:pt x="6825" y="54925"/>
                  </a:lnTo>
                  <a:cubicBezTo>
                    <a:pt x="6661" y="54692"/>
                    <a:pt x="6497" y="54461"/>
                    <a:pt x="6347" y="54228"/>
                  </a:cubicBezTo>
                  <a:close/>
                  <a:moveTo>
                    <a:pt x="65025" y="52823"/>
                  </a:moveTo>
                  <a:cubicBezTo>
                    <a:pt x="64602" y="53546"/>
                    <a:pt x="64151" y="54255"/>
                    <a:pt x="63674" y="54938"/>
                  </a:cubicBezTo>
                  <a:lnTo>
                    <a:pt x="64220" y="55320"/>
                  </a:lnTo>
                  <a:cubicBezTo>
                    <a:pt x="64712" y="54624"/>
                    <a:pt x="65176" y="53901"/>
                    <a:pt x="65612" y="53163"/>
                  </a:cubicBezTo>
                  <a:lnTo>
                    <a:pt x="65025" y="52823"/>
                  </a:lnTo>
                  <a:close/>
                  <a:moveTo>
                    <a:pt x="6975" y="55156"/>
                  </a:moveTo>
                  <a:lnTo>
                    <a:pt x="6429" y="55538"/>
                  </a:lnTo>
                  <a:cubicBezTo>
                    <a:pt x="6702" y="55921"/>
                    <a:pt x="6975" y="56303"/>
                    <a:pt x="7261" y="56685"/>
                  </a:cubicBezTo>
                  <a:lnTo>
                    <a:pt x="7807" y="56275"/>
                  </a:lnTo>
                  <a:cubicBezTo>
                    <a:pt x="7521" y="55907"/>
                    <a:pt x="7248" y="55525"/>
                    <a:pt x="6975" y="55156"/>
                  </a:cubicBezTo>
                  <a:close/>
                  <a:moveTo>
                    <a:pt x="63347" y="55402"/>
                  </a:moveTo>
                  <a:cubicBezTo>
                    <a:pt x="62855" y="56071"/>
                    <a:pt x="62350" y="56740"/>
                    <a:pt x="61804" y="57382"/>
                  </a:cubicBezTo>
                  <a:lnTo>
                    <a:pt x="62322" y="57818"/>
                  </a:lnTo>
                  <a:cubicBezTo>
                    <a:pt x="62868" y="57163"/>
                    <a:pt x="63401" y="56481"/>
                    <a:pt x="63893" y="55798"/>
                  </a:cubicBezTo>
                  <a:lnTo>
                    <a:pt x="63347" y="55402"/>
                  </a:lnTo>
                  <a:close/>
                  <a:moveTo>
                    <a:pt x="8149" y="56712"/>
                  </a:moveTo>
                  <a:lnTo>
                    <a:pt x="7616" y="57136"/>
                  </a:lnTo>
                  <a:cubicBezTo>
                    <a:pt x="8149" y="57791"/>
                    <a:pt x="8708" y="58446"/>
                    <a:pt x="9282" y="59074"/>
                  </a:cubicBezTo>
                  <a:lnTo>
                    <a:pt x="9773" y="58623"/>
                  </a:lnTo>
                  <a:cubicBezTo>
                    <a:pt x="9214" y="58009"/>
                    <a:pt x="8668" y="57367"/>
                    <a:pt x="8149" y="56712"/>
                  </a:cubicBezTo>
                  <a:close/>
                  <a:moveTo>
                    <a:pt x="61449" y="57804"/>
                  </a:moveTo>
                  <a:cubicBezTo>
                    <a:pt x="60903" y="58446"/>
                    <a:pt x="60330" y="59060"/>
                    <a:pt x="59743" y="59647"/>
                  </a:cubicBezTo>
                  <a:lnTo>
                    <a:pt x="60220" y="60125"/>
                  </a:lnTo>
                  <a:cubicBezTo>
                    <a:pt x="60821" y="59524"/>
                    <a:pt x="61408" y="58896"/>
                    <a:pt x="61954" y="58255"/>
                  </a:cubicBezTo>
                  <a:lnTo>
                    <a:pt x="61449" y="57804"/>
                  </a:lnTo>
                  <a:close/>
                  <a:moveTo>
                    <a:pt x="10155" y="59033"/>
                  </a:moveTo>
                  <a:lnTo>
                    <a:pt x="9664" y="59497"/>
                  </a:lnTo>
                  <a:cubicBezTo>
                    <a:pt x="10251" y="60111"/>
                    <a:pt x="10865" y="60712"/>
                    <a:pt x="11493" y="61285"/>
                  </a:cubicBezTo>
                  <a:lnTo>
                    <a:pt x="11957" y="60794"/>
                  </a:lnTo>
                  <a:cubicBezTo>
                    <a:pt x="11343" y="60234"/>
                    <a:pt x="10728" y="59633"/>
                    <a:pt x="10155" y="59033"/>
                  </a:cubicBezTo>
                  <a:close/>
                  <a:moveTo>
                    <a:pt x="59334" y="60043"/>
                  </a:moveTo>
                  <a:cubicBezTo>
                    <a:pt x="58746" y="60630"/>
                    <a:pt x="58118" y="61189"/>
                    <a:pt x="57477" y="61735"/>
                  </a:cubicBezTo>
                  <a:lnTo>
                    <a:pt x="57914" y="62254"/>
                  </a:lnTo>
                  <a:cubicBezTo>
                    <a:pt x="58555" y="61695"/>
                    <a:pt x="59197" y="61121"/>
                    <a:pt x="59811" y="60534"/>
                  </a:cubicBezTo>
                  <a:lnTo>
                    <a:pt x="59334" y="60043"/>
                  </a:lnTo>
                  <a:close/>
                  <a:moveTo>
                    <a:pt x="12366" y="61162"/>
                  </a:moveTo>
                  <a:lnTo>
                    <a:pt x="11916" y="61667"/>
                  </a:lnTo>
                  <a:cubicBezTo>
                    <a:pt x="12557" y="62226"/>
                    <a:pt x="13227" y="62787"/>
                    <a:pt x="13895" y="63291"/>
                  </a:cubicBezTo>
                  <a:lnTo>
                    <a:pt x="14304" y="62759"/>
                  </a:lnTo>
                  <a:cubicBezTo>
                    <a:pt x="13649" y="62254"/>
                    <a:pt x="12994" y="61722"/>
                    <a:pt x="12366" y="61162"/>
                  </a:cubicBezTo>
                  <a:close/>
                  <a:moveTo>
                    <a:pt x="57041" y="62090"/>
                  </a:moveTo>
                  <a:cubicBezTo>
                    <a:pt x="56440" y="62581"/>
                    <a:pt x="55798" y="63060"/>
                    <a:pt x="55157" y="63524"/>
                  </a:cubicBezTo>
                  <a:lnTo>
                    <a:pt x="55539" y="64070"/>
                  </a:lnTo>
                  <a:cubicBezTo>
                    <a:pt x="56194" y="63606"/>
                    <a:pt x="56850" y="63114"/>
                    <a:pt x="57477" y="62609"/>
                  </a:cubicBezTo>
                  <a:lnTo>
                    <a:pt x="57041" y="62090"/>
                  </a:lnTo>
                  <a:close/>
                  <a:moveTo>
                    <a:pt x="14755" y="63087"/>
                  </a:moveTo>
                  <a:lnTo>
                    <a:pt x="14359" y="63633"/>
                  </a:lnTo>
                  <a:cubicBezTo>
                    <a:pt x="15041" y="64137"/>
                    <a:pt x="15751" y="64629"/>
                    <a:pt x="16475" y="65080"/>
                  </a:cubicBezTo>
                  <a:lnTo>
                    <a:pt x="16830" y="64506"/>
                  </a:lnTo>
                  <a:cubicBezTo>
                    <a:pt x="16133" y="64070"/>
                    <a:pt x="15438" y="63591"/>
                    <a:pt x="14755" y="63087"/>
                  </a:cubicBezTo>
                  <a:close/>
                  <a:moveTo>
                    <a:pt x="54584" y="63919"/>
                  </a:moveTo>
                  <a:cubicBezTo>
                    <a:pt x="53887" y="64383"/>
                    <a:pt x="53177" y="64834"/>
                    <a:pt x="52455" y="65243"/>
                  </a:cubicBezTo>
                  <a:lnTo>
                    <a:pt x="52782" y="65830"/>
                  </a:lnTo>
                  <a:cubicBezTo>
                    <a:pt x="53519" y="65407"/>
                    <a:pt x="54256" y="64956"/>
                    <a:pt x="54966" y="64479"/>
                  </a:cubicBezTo>
                  <a:lnTo>
                    <a:pt x="54584" y="63919"/>
                  </a:lnTo>
                  <a:close/>
                  <a:moveTo>
                    <a:pt x="17307" y="64807"/>
                  </a:moveTo>
                  <a:lnTo>
                    <a:pt x="16952" y="65380"/>
                  </a:lnTo>
                  <a:cubicBezTo>
                    <a:pt x="17689" y="65830"/>
                    <a:pt x="18441" y="66254"/>
                    <a:pt x="19191" y="66636"/>
                  </a:cubicBezTo>
                  <a:lnTo>
                    <a:pt x="19505" y="66035"/>
                  </a:lnTo>
                  <a:cubicBezTo>
                    <a:pt x="18768" y="65653"/>
                    <a:pt x="18031" y="65243"/>
                    <a:pt x="17307" y="64807"/>
                  </a:cubicBezTo>
                  <a:close/>
                  <a:moveTo>
                    <a:pt x="51963" y="65516"/>
                  </a:moveTo>
                  <a:cubicBezTo>
                    <a:pt x="51239" y="65926"/>
                    <a:pt x="50475" y="66308"/>
                    <a:pt x="49725" y="66649"/>
                  </a:cubicBezTo>
                  <a:lnTo>
                    <a:pt x="50011" y="67264"/>
                  </a:lnTo>
                  <a:cubicBezTo>
                    <a:pt x="50775" y="66909"/>
                    <a:pt x="51554" y="66527"/>
                    <a:pt x="52291" y="66103"/>
                  </a:cubicBezTo>
                  <a:lnTo>
                    <a:pt x="51963" y="65516"/>
                  </a:lnTo>
                  <a:close/>
                  <a:moveTo>
                    <a:pt x="20010" y="66281"/>
                  </a:moveTo>
                  <a:lnTo>
                    <a:pt x="19710" y="66894"/>
                  </a:lnTo>
                  <a:cubicBezTo>
                    <a:pt x="20474" y="67264"/>
                    <a:pt x="21252" y="67618"/>
                    <a:pt x="22044" y="67932"/>
                  </a:cubicBezTo>
                  <a:lnTo>
                    <a:pt x="22303" y="67318"/>
                  </a:lnTo>
                  <a:cubicBezTo>
                    <a:pt x="21525" y="67004"/>
                    <a:pt x="20761" y="66649"/>
                    <a:pt x="20010" y="66281"/>
                  </a:cubicBezTo>
                  <a:close/>
                  <a:moveTo>
                    <a:pt x="49219" y="66881"/>
                  </a:moveTo>
                  <a:cubicBezTo>
                    <a:pt x="48455" y="67222"/>
                    <a:pt x="47677" y="67537"/>
                    <a:pt x="46886" y="67810"/>
                  </a:cubicBezTo>
                  <a:lnTo>
                    <a:pt x="47117" y="68450"/>
                  </a:lnTo>
                  <a:cubicBezTo>
                    <a:pt x="47909" y="68164"/>
                    <a:pt x="48715" y="67850"/>
                    <a:pt x="49492" y="67495"/>
                  </a:cubicBezTo>
                  <a:lnTo>
                    <a:pt x="49219" y="66881"/>
                  </a:lnTo>
                  <a:close/>
                  <a:moveTo>
                    <a:pt x="22822" y="67522"/>
                  </a:moveTo>
                  <a:lnTo>
                    <a:pt x="22576" y="68150"/>
                  </a:lnTo>
                  <a:cubicBezTo>
                    <a:pt x="23368" y="68450"/>
                    <a:pt x="24186" y="68738"/>
                    <a:pt x="25005" y="68983"/>
                  </a:cubicBezTo>
                  <a:lnTo>
                    <a:pt x="25197" y="68341"/>
                  </a:lnTo>
                  <a:cubicBezTo>
                    <a:pt x="24405" y="68096"/>
                    <a:pt x="23600" y="67823"/>
                    <a:pt x="22822" y="67522"/>
                  </a:cubicBezTo>
                  <a:close/>
                  <a:moveTo>
                    <a:pt x="46353" y="68001"/>
                  </a:moveTo>
                  <a:cubicBezTo>
                    <a:pt x="45575" y="68259"/>
                    <a:pt x="44756" y="68505"/>
                    <a:pt x="43951" y="68710"/>
                  </a:cubicBezTo>
                  <a:lnTo>
                    <a:pt x="44114" y="69366"/>
                  </a:lnTo>
                  <a:cubicBezTo>
                    <a:pt x="44947" y="69160"/>
                    <a:pt x="45766" y="68915"/>
                    <a:pt x="46571" y="68642"/>
                  </a:cubicBezTo>
                  <a:lnTo>
                    <a:pt x="46353" y="68001"/>
                  </a:lnTo>
                  <a:close/>
                  <a:moveTo>
                    <a:pt x="25742" y="68492"/>
                  </a:moveTo>
                  <a:lnTo>
                    <a:pt x="25551" y="69147"/>
                  </a:lnTo>
                  <a:cubicBezTo>
                    <a:pt x="26370" y="69379"/>
                    <a:pt x="27203" y="69584"/>
                    <a:pt x="28036" y="69761"/>
                  </a:cubicBezTo>
                  <a:lnTo>
                    <a:pt x="28172" y="69093"/>
                  </a:lnTo>
                  <a:cubicBezTo>
                    <a:pt x="27367" y="68929"/>
                    <a:pt x="26534" y="68723"/>
                    <a:pt x="25742" y="68492"/>
                  </a:cubicBezTo>
                  <a:close/>
                  <a:moveTo>
                    <a:pt x="43405" y="68847"/>
                  </a:moveTo>
                  <a:cubicBezTo>
                    <a:pt x="42600" y="69051"/>
                    <a:pt x="41767" y="69215"/>
                    <a:pt x="40948" y="69351"/>
                  </a:cubicBezTo>
                  <a:lnTo>
                    <a:pt x="41057" y="70021"/>
                  </a:lnTo>
                  <a:cubicBezTo>
                    <a:pt x="41903" y="69884"/>
                    <a:pt x="42749" y="69706"/>
                    <a:pt x="43568" y="69502"/>
                  </a:cubicBezTo>
                  <a:lnTo>
                    <a:pt x="43405" y="68847"/>
                  </a:lnTo>
                  <a:close/>
                  <a:moveTo>
                    <a:pt x="28718" y="69202"/>
                  </a:moveTo>
                  <a:lnTo>
                    <a:pt x="28596" y="69870"/>
                  </a:lnTo>
                  <a:cubicBezTo>
                    <a:pt x="29428" y="70021"/>
                    <a:pt x="30288" y="70157"/>
                    <a:pt x="31134" y="70252"/>
                  </a:cubicBezTo>
                  <a:lnTo>
                    <a:pt x="31202" y="69584"/>
                  </a:lnTo>
                  <a:cubicBezTo>
                    <a:pt x="30370" y="69488"/>
                    <a:pt x="29537" y="69366"/>
                    <a:pt x="28718" y="69202"/>
                  </a:cubicBezTo>
                  <a:close/>
                  <a:moveTo>
                    <a:pt x="40402" y="69433"/>
                  </a:moveTo>
                  <a:cubicBezTo>
                    <a:pt x="39570" y="69557"/>
                    <a:pt x="38737" y="69652"/>
                    <a:pt x="37904" y="69720"/>
                  </a:cubicBezTo>
                  <a:lnTo>
                    <a:pt x="37945" y="70389"/>
                  </a:lnTo>
                  <a:cubicBezTo>
                    <a:pt x="38805" y="70334"/>
                    <a:pt x="39652" y="70239"/>
                    <a:pt x="40498" y="70103"/>
                  </a:cubicBezTo>
                  <a:lnTo>
                    <a:pt x="40402" y="69433"/>
                  </a:lnTo>
                  <a:close/>
                  <a:moveTo>
                    <a:pt x="31762" y="69639"/>
                  </a:moveTo>
                  <a:lnTo>
                    <a:pt x="31694" y="70321"/>
                  </a:lnTo>
                  <a:cubicBezTo>
                    <a:pt x="32540" y="70403"/>
                    <a:pt x="33400" y="70457"/>
                    <a:pt x="34246" y="70485"/>
                  </a:cubicBezTo>
                  <a:lnTo>
                    <a:pt x="34274" y="69802"/>
                  </a:lnTo>
                  <a:cubicBezTo>
                    <a:pt x="33441" y="69788"/>
                    <a:pt x="32594" y="69734"/>
                    <a:pt x="31762" y="69639"/>
                  </a:cubicBezTo>
                  <a:close/>
                  <a:moveTo>
                    <a:pt x="37344" y="69761"/>
                  </a:moveTo>
                  <a:cubicBezTo>
                    <a:pt x="36649" y="69802"/>
                    <a:pt x="35952" y="69815"/>
                    <a:pt x="35270" y="69815"/>
                  </a:cubicBezTo>
                  <a:lnTo>
                    <a:pt x="34833" y="69815"/>
                  </a:lnTo>
                  <a:lnTo>
                    <a:pt x="34820" y="70498"/>
                  </a:lnTo>
                  <a:lnTo>
                    <a:pt x="35257" y="70498"/>
                  </a:lnTo>
                  <a:cubicBezTo>
                    <a:pt x="35966" y="70498"/>
                    <a:pt x="36676" y="70471"/>
                    <a:pt x="37386" y="70430"/>
                  </a:cubicBezTo>
                  <a:lnTo>
                    <a:pt x="37344" y="6976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2" name="Google Shape;1629;p42"/>
            <p:cNvSpPr/>
            <p:nvPr/>
          </p:nvSpPr>
          <p:spPr>
            <a:xfrm rot="16200000">
              <a:off x="1201771" y="1770550"/>
              <a:ext cx="1965900" cy="1965900"/>
            </a:xfrm>
            <a:prstGeom prst="blockArc">
              <a:avLst>
                <a:gd name="adj1" fmla="val 13560149"/>
                <a:gd name="adj2" fmla="val 21599613"/>
                <a:gd name="adj3" fmla="val 10681"/>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3" name="Google Shape;1630;p42"/>
            <p:cNvSpPr/>
            <p:nvPr/>
          </p:nvSpPr>
          <p:spPr>
            <a:xfrm rot="4301692">
              <a:off x="1219625" y="1809939"/>
              <a:ext cx="1965866" cy="1965866"/>
            </a:xfrm>
            <a:prstGeom prst="blockArc">
              <a:avLst>
                <a:gd name="adj1" fmla="val 17246835"/>
                <a:gd name="adj2" fmla="val 21599613"/>
                <a:gd name="adj3" fmla="val 10681"/>
              </a:avLst>
            </a:prstGeom>
            <a:noFill/>
            <a:ln w="9525"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605"/>
                                        </p:tgtEl>
                                        <p:attrNameLst>
                                          <p:attrName>style.visibility</p:attrName>
                                        </p:attrNameLst>
                                      </p:cBhvr>
                                      <p:to>
                                        <p:strVal val="visible"/>
                                      </p:to>
                                    </p:set>
                                    <p:anim calcmode="lin" valueType="num">
                                      <p:cBhvr additive="base">
                                        <p:cTn id="7" dur="500" fill="hold"/>
                                        <p:tgtEl>
                                          <p:spTgt spid="1605"/>
                                        </p:tgtEl>
                                        <p:attrNameLst>
                                          <p:attrName>ppt_x</p:attrName>
                                        </p:attrNameLst>
                                      </p:cBhvr>
                                      <p:tavLst>
                                        <p:tav tm="0">
                                          <p:val>
                                            <p:strVal val="#ppt_x"/>
                                          </p:val>
                                        </p:tav>
                                        <p:tav tm="100000">
                                          <p:val>
                                            <p:strVal val="#ppt_x"/>
                                          </p:val>
                                        </p:tav>
                                      </p:tavLst>
                                    </p:anim>
                                    <p:anim calcmode="lin" valueType="num">
                                      <p:cBhvr additive="base">
                                        <p:cTn id="8" dur="500" fill="hold"/>
                                        <p:tgtEl>
                                          <p:spTgt spid="160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683"/>
                                        </p:tgtEl>
                                        <p:attrNameLst>
                                          <p:attrName>style.visibility</p:attrName>
                                        </p:attrNameLst>
                                      </p:cBhvr>
                                      <p:to>
                                        <p:strVal val="visible"/>
                                      </p:to>
                                    </p:set>
                                    <p:anim calcmode="lin" valueType="num">
                                      <p:cBhvr additive="base">
                                        <p:cTn id="11" dur="500" fill="hold"/>
                                        <p:tgtEl>
                                          <p:spTgt spid="1683"/>
                                        </p:tgtEl>
                                        <p:attrNameLst>
                                          <p:attrName>ppt_x</p:attrName>
                                        </p:attrNameLst>
                                      </p:cBhvr>
                                      <p:tavLst>
                                        <p:tav tm="0">
                                          <p:val>
                                            <p:strVal val="#ppt_x"/>
                                          </p:val>
                                        </p:tav>
                                        <p:tav tm="100000">
                                          <p:val>
                                            <p:strVal val="#ppt_x"/>
                                          </p:val>
                                        </p:tav>
                                      </p:tavLst>
                                    </p:anim>
                                    <p:anim calcmode="lin" valueType="num">
                                      <p:cBhvr additive="base">
                                        <p:cTn id="12" dur="500" fill="hold"/>
                                        <p:tgtEl>
                                          <p:spTgt spid="1683"/>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705"/>
                                        </p:tgtEl>
                                        <p:attrNameLst>
                                          <p:attrName>style.visibility</p:attrName>
                                        </p:attrNameLst>
                                      </p:cBhvr>
                                      <p:to>
                                        <p:strVal val="visible"/>
                                      </p:to>
                                    </p:set>
                                    <p:anim calcmode="lin" valueType="num">
                                      <p:cBhvr additive="base">
                                        <p:cTn id="15" dur="500" fill="hold"/>
                                        <p:tgtEl>
                                          <p:spTgt spid="1705"/>
                                        </p:tgtEl>
                                        <p:attrNameLst>
                                          <p:attrName>ppt_x</p:attrName>
                                        </p:attrNameLst>
                                      </p:cBhvr>
                                      <p:tavLst>
                                        <p:tav tm="0">
                                          <p:val>
                                            <p:strVal val="#ppt_x"/>
                                          </p:val>
                                        </p:tav>
                                        <p:tav tm="100000">
                                          <p:val>
                                            <p:strVal val="#ppt_x"/>
                                          </p:val>
                                        </p:tav>
                                      </p:tavLst>
                                    </p:anim>
                                    <p:anim calcmode="lin" valueType="num">
                                      <p:cBhvr additive="base">
                                        <p:cTn id="16" dur="500" fill="hold"/>
                                        <p:tgtEl>
                                          <p:spTgt spid="1705"/>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15"/>
                                        </p:tgtEl>
                                        <p:attrNameLst>
                                          <p:attrName>style.visibility</p:attrName>
                                        </p:attrNameLst>
                                      </p:cBhvr>
                                      <p:to>
                                        <p:strVal val="visible"/>
                                      </p:to>
                                    </p:set>
                                    <p:anim calcmode="lin" valueType="num">
                                      <p:cBhvr additive="base">
                                        <p:cTn id="19" dur="500" fill="hold"/>
                                        <p:tgtEl>
                                          <p:spTgt spid="115"/>
                                        </p:tgtEl>
                                        <p:attrNameLst>
                                          <p:attrName>ppt_x</p:attrName>
                                        </p:attrNameLst>
                                      </p:cBhvr>
                                      <p:tavLst>
                                        <p:tav tm="0">
                                          <p:val>
                                            <p:strVal val="#ppt_x"/>
                                          </p:val>
                                        </p:tav>
                                        <p:tav tm="100000">
                                          <p:val>
                                            <p:strVal val="#ppt_x"/>
                                          </p:val>
                                        </p:tav>
                                      </p:tavLst>
                                    </p:anim>
                                    <p:anim calcmode="lin" valueType="num">
                                      <p:cBhvr additive="base">
                                        <p:cTn id="20" dur="500" fill="hold"/>
                                        <p:tgtEl>
                                          <p:spTgt spid="115"/>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37"/>
                                        </p:tgtEl>
                                        <p:attrNameLst>
                                          <p:attrName>style.visibility</p:attrName>
                                        </p:attrNameLst>
                                      </p:cBhvr>
                                      <p:to>
                                        <p:strVal val="visible"/>
                                      </p:to>
                                    </p:set>
                                    <p:anim calcmode="lin" valueType="num">
                                      <p:cBhvr additive="base">
                                        <p:cTn id="23" dur="500" fill="hold"/>
                                        <p:tgtEl>
                                          <p:spTgt spid="137"/>
                                        </p:tgtEl>
                                        <p:attrNameLst>
                                          <p:attrName>ppt_x</p:attrName>
                                        </p:attrNameLst>
                                      </p:cBhvr>
                                      <p:tavLst>
                                        <p:tav tm="0">
                                          <p:val>
                                            <p:strVal val="#ppt_x"/>
                                          </p:val>
                                        </p:tav>
                                        <p:tav tm="100000">
                                          <p:val>
                                            <p:strVal val="#ppt_x"/>
                                          </p:val>
                                        </p:tav>
                                      </p:tavLst>
                                    </p:anim>
                                    <p:anim calcmode="lin" valueType="num">
                                      <p:cBhvr additive="base">
                                        <p:cTn id="24" dur="500" fill="hold"/>
                                        <p:tgtEl>
                                          <p:spTgt spid="137"/>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65"/>
                                        </p:tgtEl>
                                        <p:attrNameLst>
                                          <p:attrName>style.visibility</p:attrName>
                                        </p:attrNameLst>
                                      </p:cBhvr>
                                      <p:to>
                                        <p:strVal val="visible"/>
                                      </p:to>
                                    </p:set>
                                    <p:anim calcmode="lin" valueType="num">
                                      <p:cBhvr additive="base">
                                        <p:cTn id="27" dur="500" fill="hold"/>
                                        <p:tgtEl>
                                          <p:spTgt spid="165"/>
                                        </p:tgtEl>
                                        <p:attrNameLst>
                                          <p:attrName>ppt_x</p:attrName>
                                        </p:attrNameLst>
                                      </p:cBhvr>
                                      <p:tavLst>
                                        <p:tav tm="0">
                                          <p:val>
                                            <p:strVal val="#ppt_x"/>
                                          </p:val>
                                        </p:tav>
                                        <p:tav tm="100000">
                                          <p:val>
                                            <p:strVal val="#ppt_x"/>
                                          </p:val>
                                        </p:tav>
                                      </p:tavLst>
                                    </p:anim>
                                    <p:anim calcmode="lin" valueType="num">
                                      <p:cBhvr additive="base">
                                        <p:cTn id="28" dur="500" fill="hold"/>
                                        <p:tgtEl>
                                          <p:spTgt spid="165"/>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70"/>
                                        </p:tgtEl>
                                        <p:attrNameLst>
                                          <p:attrName>style.visibility</p:attrName>
                                        </p:attrNameLst>
                                      </p:cBhvr>
                                      <p:to>
                                        <p:strVal val="visible"/>
                                      </p:to>
                                    </p:set>
                                    <p:anim calcmode="lin" valueType="num">
                                      <p:cBhvr additive="base">
                                        <p:cTn id="31" dur="500" fill="hold"/>
                                        <p:tgtEl>
                                          <p:spTgt spid="170"/>
                                        </p:tgtEl>
                                        <p:attrNameLst>
                                          <p:attrName>ppt_x</p:attrName>
                                        </p:attrNameLst>
                                      </p:cBhvr>
                                      <p:tavLst>
                                        <p:tav tm="0">
                                          <p:val>
                                            <p:strVal val="#ppt_x"/>
                                          </p:val>
                                        </p:tav>
                                        <p:tav tm="100000">
                                          <p:val>
                                            <p:strVal val="#ppt_x"/>
                                          </p:val>
                                        </p:tav>
                                      </p:tavLst>
                                    </p:anim>
                                    <p:anim calcmode="lin" valueType="num">
                                      <p:cBhvr additive="base">
                                        <p:cTn id="32" dur="500" fill="hold"/>
                                        <p:tgtEl>
                                          <p:spTgt spid="170"/>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71"/>
                                        </p:tgtEl>
                                        <p:attrNameLst>
                                          <p:attrName>style.visibility</p:attrName>
                                        </p:attrNameLst>
                                      </p:cBhvr>
                                      <p:to>
                                        <p:strVal val="visible"/>
                                      </p:to>
                                    </p:set>
                                    <p:anim calcmode="lin" valueType="num">
                                      <p:cBhvr additive="base">
                                        <p:cTn id="35" dur="500" fill="hold"/>
                                        <p:tgtEl>
                                          <p:spTgt spid="171"/>
                                        </p:tgtEl>
                                        <p:attrNameLst>
                                          <p:attrName>ppt_x</p:attrName>
                                        </p:attrNameLst>
                                      </p:cBhvr>
                                      <p:tavLst>
                                        <p:tav tm="0">
                                          <p:val>
                                            <p:strVal val="#ppt_x"/>
                                          </p:val>
                                        </p:tav>
                                        <p:tav tm="100000">
                                          <p:val>
                                            <p:strVal val="#ppt_x"/>
                                          </p:val>
                                        </p:tav>
                                      </p:tavLst>
                                    </p:anim>
                                    <p:anim calcmode="lin" valueType="num">
                                      <p:cBhvr additive="base">
                                        <p:cTn id="36" dur="500" fill="hold"/>
                                        <p:tgtEl>
                                          <p:spTgt spid="171"/>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72"/>
                                        </p:tgtEl>
                                        <p:attrNameLst>
                                          <p:attrName>style.visibility</p:attrName>
                                        </p:attrNameLst>
                                      </p:cBhvr>
                                      <p:to>
                                        <p:strVal val="visible"/>
                                      </p:to>
                                    </p:set>
                                    <p:anim calcmode="lin" valueType="num">
                                      <p:cBhvr additive="base">
                                        <p:cTn id="39" dur="500" fill="hold"/>
                                        <p:tgtEl>
                                          <p:spTgt spid="172"/>
                                        </p:tgtEl>
                                        <p:attrNameLst>
                                          <p:attrName>ppt_x</p:attrName>
                                        </p:attrNameLst>
                                      </p:cBhvr>
                                      <p:tavLst>
                                        <p:tav tm="0">
                                          <p:val>
                                            <p:strVal val="#ppt_x"/>
                                          </p:val>
                                        </p:tav>
                                        <p:tav tm="100000">
                                          <p:val>
                                            <p:strVal val="#ppt_x"/>
                                          </p:val>
                                        </p:tav>
                                      </p:tavLst>
                                    </p:anim>
                                    <p:anim calcmode="lin" valueType="num">
                                      <p:cBhvr additive="base">
                                        <p:cTn id="40" dur="500" fill="hold"/>
                                        <p:tgtEl>
                                          <p:spTgt spid="172"/>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84"/>
                                        </p:tgtEl>
                                        <p:attrNameLst>
                                          <p:attrName>style.visibility</p:attrName>
                                        </p:attrNameLst>
                                      </p:cBhvr>
                                      <p:to>
                                        <p:strVal val="visible"/>
                                      </p:to>
                                    </p:set>
                                    <p:anim calcmode="lin" valueType="num">
                                      <p:cBhvr additive="base">
                                        <p:cTn id="43" dur="500" fill="hold"/>
                                        <p:tgtEl>
                                          <p:spTgt spid="84"/>
                                        </p:tgtEl>
                                        <p:attrNameLst>
                                          <p:attrName>ppt_x</p:attrName>
                                        </p:attrNameLst>
                                      </p:cBhvr>
                                      <p:tavLst>
                                        <p:tav tm="0">
                                          <p:val>
                                            <p:strVal val="#ppt_x"/>
                                          </p:val>
                                        </p:tav>
                                        <p:tav tm="100000">
                                          <p:val>
                                            <p:strVal val="#ppt_x"/>
                                          </p:val>
                                        </p:tav>
                                      </p:tavLst>
                                    </p:anim>
                                    <p:anim calcmode="lin" valueType="num">
                                      <p:cBhvr additive="base">
                                        <p:cTn id="44" dur="500" fill="hold"/>
                                        <p:tgtEl>
                                          <p:spTgt spid="84"/>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106"/>
                                        </p:tgtEl>
                                        <p:attrNameLst>
                                          <p:attrName>style.visibility</p:attrName>
                                        </p:attrNameLst>
                                      </p:cBhvr>
                                      <p:to>
                                        <p:strVal val="visible"/>
                                      </p:to>
                                    </p:set>
                                    <p:anim calcmode="lin" valueType="num">
                                      <p:cBhvr additive="base">
                                        <p:cTn id="47" dur="500" fill="hold"/>
                                        <p:tgtEl>
                                          <p:spTgt spid="106"/>
                                        </p:tgtEl>
                                        <p:attrNameLst>
                                          <p:attrName>ppt_x</p:attrName>
                                        </p:attrNameLst>
                                      </p:cBhvr>
                                      <p:tavLst>
                                        <p:tav tm="0">
                                          <p:val>
                                            <p:strVal val="#ppt_x"/>
                                          </p:val>
                                        </p:tav>
                                        <p:tav tm="100000">
                                          <p:val>
                                            <p:strVal val="#ppt_x"/>
                                          </p:val>
                                        </p:tav>
                                      </p:tavLst>
                                    </p:anim>
                                    <p:anim calcmode="lin" valueType="num">
                                      <p:cBhvr additive="base">
                                        <p:cTn id="48" dur="500" fill="hold"/>
                                        <p:tgtEl>
                                          <p:spTgt spid="106"/>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107"/>
                                        </p:tgtEl>
                                        <p:attrNameLst>
                                          <p:attrName>style.visibility</p:attrName>
                                        </p:attrNameLst>
                                      </p:cBhvr>
                                      <p:to>
                                        <p:strVal val="visible"/>
                                      </p:to>
                                    </p:set>
                                    <p:anim calcmode="lin" valueType="num">
                                      <p:cBhvr additive="base">
                                        <p:cTn id="51" dur="500" fill="hold"/>
                                        <p:tgtEl>
                                          <p:spTgt spid="107"/>
                                        </p:tgtEl>
                                        <p:attrNameLst>
                                          <p:attrName>ppt_x</p:attrName>
                                        </p:attrNameLst>
                                      </p:cBhvr>
                                      <p:tavLst>
                                        <p:tav tm="0">
                                          <p:val>
                                            <p:strVal val="#ppt_x"/>
                                          </p:val>
                                        </p:tav>
                                        <p:tav tm="100000">
                                          <p:val>
                                            <p:strVal val="#ppt_x"/>
                                          </p:val>
                                        </p:tav>
                                      </p:tavLst>
                                    </p:anim>
                                    <p:anim calcmode="lin" valueType="num">
                                      <p:cBhvr additive="base">
                                        <p:cTn id="52" dur="500" fill="hold"/>
                                        <p:tgtEl>
                                          <p:spTgt spid="107"/>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111"/>
                                        </p:tgtEl>
                                        <p:attrNameLst>
                                          <p:attrName>style.visibility</p:attrName>
                                        </p:attrNameLst>
                                      </p:cBhvr>
                                      <p:to>
                                        <p:strVal val="visible"/>
                                      </p:to>
                                    </p:set>
                                    <p:anim calcmode="lin" valueType="num">
                                      <p:cBhvr additive="base">
                                        <p:cTn id="55" dur="500" fill="hold"/>
                                        <p:tgtEl>
                                          <p:spTgt spid="111"/>
                                        </p:tgtEl>
                                        <p:attrNameLst>
                                          <p:attrName>ppt_x</p:attrName>
                                        </p:attrNameLst>
                                      </p:cBhvr>
                                      <p:tavLst>
                                        <p:tav tm="0">
                                          <p:val>
                                            <p:strVal val="#ppt_x"/>
                                          </p:val>
                                        </p:tav>
                                        <p:tav tm="100000">
                                          <p:val>
                                            <p:strVal val="#ppt_x"/>
                                          </p:val>
                                        </p:tav>
                                      </p:tavLst>
                                    </p:anim>
                                    <p:anim calcmode="lin" valueType="num">
                                      <p:cBhvr additive="base">
                                        <p:cTn id="56" dur="500" fill="hold"/>
                                        <p:tgtEl>
                                          <p:spTgt spid="111"/>
                                        </p:tgtEl>
                                        <p:attrNameLst>
                                          <p:attrName>ppt_y</p:attrName>
                                        </p:attrNameLst>
                                      </p:cBhvr>
                                      <p:tavLst>
                                        <p:tav tm="0">
                                          <p:val>
                                            <p:strVal val="1+#ppt_h/2"/>
                                          </p:val>
                                        </p:tav>
                                        <p:tav tm="100000">
                                          <p:val>
                                            <p:strVal val="#ppt_y"/>
                                          </p:val>
                                        </p:tav>
                                      </p:tavLst>
                                    </p:anim>
                                  </p:childTnLst>
                                </p:cTn>
                              </p:par>
                              <p:par>
                                <p:cTn id="57" presetID="2" presetClass="entr" presetSubtype="4" fill="hold" nodeType="withEffect">
                                  <p:stCondLst>
                                    <p:cond delay="0"/>
                                  </p:stCondLst>
                                  <p:childTnLst>
                                    <p:set>
                                      <p:cBhvr>
                                        <p:cTn id="58" dur="1" fill="hold">
                                          <p:stCondLst>
                                            <p:cond delay="0"/>
                                          </p:stCondLst>
                                        </p:cTn>
                                        <p:tgtEl>
                                          <p:spTgt spid="112"/>
                                        </p:tgtEl>
                                        <p:attrNameLst>
                                          <p:attrName>style.visibility</p:attrName>
                                        </p:attrNameLst>
                                      </p:cBhvr>
                                      <p:to>
                                        <p:strVal val="visible"/>
                                      </p:to>
                                    </p:set>
                                    <p:anim calcmode="lin" valueType="num">
                                      <p:cBhvr additive="base">
                                        <p:cTn id="59" dur="500" fill="hold"/>
                                        <p:tgtEl>
                                          <p:spTgt spid="112"/>
                                        </p:tgtEl>
                                        <p:attrNameLst>
                                          <p:attrName>ppt_x</p:attrName>
                                        </p:attrNameLst>
                                      </p:cBhvr>
                                      <p:tavLst>
                                        <p:tav tm="0">
                                          <p:val>
                                            <p:strVal val="#ppt_x"/>
                                          </p:val>
                                        </p:tav>
                                        <p:tav tm="100000">
                                          <p:val>
                                            <p:strVal val="#ppt_x"/>
                                          </p:val>
                                        </p:tav>
                                      </p:tavLst>
                                    </p:anim>
                                    <p:anim calcmode="lin" valueType="num">
                                      <p:cBhvr additive="base">
                                        <p:cTn id="60" dur="500" fill="hold"/>
                                        <p:tgtEl>
                                          <p:spTgt spid="112"/>
                                        </p:tgtEl>
                                        <p:attrNameLst>
                                          <p:attrName>ppt_y</p:attrName>
                                        </p:attrNameLst>
                                      </p:cBhvr>
                                      <p:tavLst>
                                        <p:tav tm="0">
                                          <p:val>
                                            <p:strVal val="1+#ppt_h/2"/>
                                          </p:val>
                                        </p:tav>
                                        <p:tav tm="100000">
                                          <p:val>
                                            <p:strVal val="#ppt_y"/>
                                          </p:val>
                                        </p:tav>
                                      </p:tavLst>
                                    </p:anim>
                                  </p:childTnLst>
                                </p:cTn>
                              </p:par>
                              <p:par>
                                <p:cTn id="61" presetID="2" presetClass="entr" presetSubtype="4" fill="hold" nodeType="withEffect">
                                  <p:stCondLst>
                                    <p:cond delay="0"/>
                                  </p:stCondLst>
                                  <p:childTnLst>
                                    <p:set>
                                      <p:cBhvr>
                                        <p:cTn id="62" dur="1" fill="hold">
                                          <p:stCondLst>
                                            <p:cond delay="0"/>
                                          </p:stCondLst>
                                        </p:cTn>
                                        <p:tgtEl>
                                          <p:spTgt spid="160"/>
                                        </p:tgtEl>
                                        <p:attrNameLst>
                                          <p:attrName>style.visibility</p:attrName>
                                        </p:attrNameLst>
                                      </p:cBhvr>
                                      <p:to>
                                        <p:strVal val="visible"/>
                                      </p:to>
                                    </p:set>
                                    <p:anim calcmode="lin" valueType="num">
                                      <p:cBhvr additive="base">
                                        <p:cTn id="63" dur="500" fill="hold"/>
                                        <p:tgtEl>
                                          <p:spTgt spid="160"/>
                                        </p:tgtEl>
                                        <p:attrNameLst>
                                          <p:attrName>ppt_x</p:attrName>
                                        </p:attrNameLst>
                                      </p:cBhvr>
                                      <p:tavLst>
                                        <p:tav tm="0">
                                          <p:val>
                                            <p:strVal val="#ppt_x"/>
                                          </p:val>
                                        </p:tav>
                                        <p:tav tm="100000">
                                          <p:val>
                                            <p:strVal val="#ppt_x"/>
                                          </p:val>
                                        </p:tav>
                                      </p:tavLst>
                                    </p:anim>
                                    <p:anim calcmode="lin" valueType="num">
                                      <p:cBhvr additive="base">
                                        <p:cTn id="64" dur="500" fill="hold"/>
                                        <p:tgtEl>
                                          <p:spTgt spid="16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 grpId="0"/>
      <p:bldP spid="171" grpId="0"/>
      <p:bldP spid="172" grpId="0"/>
      <p:bldP spid="106" grpId="0"/>
      <p:bldP spid="1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47"/>
        <p:cNvGrpSpPr/>
        <p:nvPr/>
      </p:nvGrpSpPr>
      <p:grpSpPr>
        <a:xfrm>
          <a:off x="0" y="0"/>
          <a:ext cx="0" cy="0"/>
          <a:chOff x="0" y="0"/>
          <a:chExt cx="0" cy="0"/>
        </a:xfrm>
      </p:grpSpPr>
      <p:sp>
        <p:nvSpPr>
          <p:cNvPr id="748" name="Google Shape;748;p37"/>
          <p:cNvSpPr txBox="1">
            <a:spLocks noGrp="1"/>
          </p:cNvSpPr>
          <p:nvPr>
            <p:ph type="title"/>
          </p:nvPr>
        </p:nvSpPr>
        <p:spPr>
          <a:xfrm>
            <a:off x="2057400" y="1428750"/>
            <a:ext cx="5334000" cy="23061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dirty="0"/>
              <a:t>What do we do?</a:t>
            </a:r>
            <a:endParaRPr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 name="Google Shape;1602;p42"/>
          <p:cNvSpPr txBox="1">
            <a:spLocks noGrp="1"/>
          </p:cNvSpPr>
          <p:nvPr>
            <p:ph type="title"/>
          </p:nvPr>
        </p:nvSpPr>
        <p:spPr>
          <a:xfrm>
            <a:off x="304800" y="209550"/>
            <a:ext cx="8534400" cy="609600"/>
          </a:xfrm>
          <a:prstGeom prst="rect">
            <a:avLst/>
          </a:prstGeom>
        </p:spPr>
        <p:txBody>
          <a:bodyPr spcFirstLastPara="1" wrap="square" lIns="91425" tIns="91425" rIns="91425" bIns="91425" anchor="t" anchorCtr="0">
            <a:noAutofit/>
          </a:bodyPr>
          <a:lstStyle/>
          <a:p>
            <a:pPr algn="ctr"/>
            <a:r>
              <a:rPr lang="en-US" sz="3200" dirty="0">
                <a:solidFill>
                  <a:schemeClr val="bg1"/>
                </a:solidFill>
              </a:rPr>
              <a:t>Are Tech companies going to accept that aforementioned problems are because of them</a:t>
            </a:r>
            <a:r>
              <a:rPr lang="en-US" sz="3200" dirty="0">
                <a:solidFill>
                  <a:schemeClr val="bg1"/>
                </a:solidFill>
                <a:latin typeface="Calibri" panose="020F0502020204030204" pitchFamily="34" charset="0"/>
                <a:cs typeface="Calibri" panose="020F0502020204030204" pitchFamily="34" charset="0"/>
              </a:rPr>
              <a:t>?</a:t>
            </a:r>
            <a:br>
              <a:rPr lang="en-US" sz="3200" dirty="0">
                <a:solidFill>
                  <a:schemeClr val="bg1"/>
                </a:solidFill>
                <a:latin typeface="Calibri" panose="020F0502020204030204" pitchFamily="34" charset="0"/>
                <a:cs typeface="Calibri" panose="020F0502020204030204" pitchFamily="34" charset="0"/>
              </a:rPr>
            </a:br>
            <a:endParaRPr lang="en-US" sz="3200" dirty="0">
              <a:solidFill>
                <a:schemeClr val="bg1"/>
              </a:solidFill>
              <a:latin typeface="Calibri" panose="020F0502020204030204" pitchFamily="34" charset="0"/>
              <a:cs typeface="Calibri" panose="020F0502020204030204" pitchFamily="34" charset="0"/>
            </a:endParaRPr>
          </a:p>
        </p:txBody>
      </p:sp>
      <p:sp>
        <p:nvSpPr>
          <p:cNvPr id="4" name="TextBox 3"/>
          <p:cNvSpPr txBox="1"/>
          <p:nvPr/>
        </p:nvSpPr>
        <p:spPr>
          <a:xfrm>
            <a:off x="4133850" y="1657350"/>
            <a:ext cx="971550" cy="523220"/>
          </a:xfrm>
          <a:prstGeom prst="rect">
            <a:avLst/>
          </a:prstGeom>
          <a:noFill/>
        </p:spPr>
        <p:txBody>
          <a:bodyPr wrap="square" rtlCol="0">
            <a:spAutoFit/>
          </a:bodyPr>
          <a:lstStyle/>
          <a:p>
            <a:pPr algn="ctr"/>
            <a:r>
              <a:rPr lang="en-US" sz="2800" b="1" dirty="0">
                <a:solidFill>
                  <a:schemeClr val="accent3"/>
                </a:solidFill>
                <a:latin typeface="Bahnschrift SemiCondensed" panose="020B0502040204020203" pitchFamily="34" charset="0"/>
              </a:rPr>
              <a:t>NO!</a:t>
            </a:r>
            <a:endParaRPr lang="en-US" b="1" dirty="0">
              <a:solidFill>
                <a:schemeClr val="accent3"/>
              </a:solidFill>
              <a:latin typeface="Bahnschrift SemiCondensed" panose="020B0502040204020203" pitchFamily="34" charset="0"/>
            </a:endParaRPr>
          </a:p>
        </p:txBody>
      </p:sp>
      <p:sp>
        <p:nvSpPr>
          <p:cNvPr id="2" name="TextBox 1">
            <a:extLst>
              <a:ext uri="{FF2B5EF4-FFF2-40B4-BE49-F238E27FC236}">
                <a16:creationId xmlns:a16="http://schemas.microsoft.com/office/drawing/2014/main" id="{C980DCF9-729C-48B3-9456-6EB2AD741599}"/>
              </a:ext>
            </a:extLst>
          </p:cNvPr>
          <p:cNvSpPr txBox="1"/>
          <p:nvPr/>
        </p:nvSpPr>
        <p:spPr>
          <a:xfrm>
            <a:off x="457200" y="2495550"/>
            <a:ext cx="8077200" cy="867032"/>
          </a:xfrm>
          <a:prstGeom prst="rect">
            <a:avLst/>
          </a:prstGeom>
          <a:noFill/>
        </p:spPr>
        <p:txBody>
          <a:bodyPr wrap="square" rtlCol="0">
            <a:spAutoFit/>
          </a:bodyPr>
          <a:lstStyle/>
          <a:p>
            <a:pPr lvl="0" fontAlgn="base">
              <a:lnSpc>
                <a:spcPct val="150000"/>
              </a:lnSpc>
              <a:spcBef>
                <a:spcPct val="0"/>
              </a:spcBef>
              <a:spcAft>
                <a:spcPct val="0"/>
              </a:spcAft>
              <a:buClrTx/>
            </a:pPr>
            <a:r>
              <a:rPr lang="en-US" sz="1800" dirty="0">
                <a:solidFill>
                  <a:schemeClr val="tx2"/>
                </a:solidFill>
                <a:latin typeface="Bahnschrift" panose="020B0502040204020203" pitchFamily="34" charset="0"/>
                <a:cs typeface="Arial" pitchFamily="34" charset="0"/>
              </a:rPr>
              <a:t>This is their way of business and all the authorities together are getting share from the earning.</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ox(i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434600"/>
            <a:ext cx="7252535" cy="2274300"/>
          </a:xfrm>
        </p:spPr>
        <p:txBody>
          <a:bodyPr/>
          <a:lstStyle/>
          <a:p>
            <a:br>
              <a:rPr lang="en-US" sz="3200" i="1" dirty="0">
                <a:solidFill>
                  <a:schemeClr val="tx2"/>
                </a:solidFill>
                <a:latin typeface="Bahnschrift" panose="020B0502040204020203" pitchFamily="34" charset="0"/>
              </a:rPr>
            </a:br>
            <a:r>
              <a:rPr lang="en-US" sz="3200" i="1" dirty="0">
                <a:solidFill>
                  <a:schemeClr val="tx2"/>
                </a:solidFill>
                <a:latin typeface="Bahnschrift" panose="020B0502040204020203" pitchFamily="34" charset="0"/>
              </a:rPr>
              <a:t>Tech Industry employees keep their children away from Social Media until high school. </a:t>
            </a:r>
            <a:br>
              <a:rPr lang="en-US" i="1" dirty="0">
                <a:solidFill>
                  <a:schemeClr val="tx2"/>
                </a:solidFill>
                <a:latin typeface="Bahnschrift" panose="020B0502040204020203" pitchFamily="34" charset="0"/>
              </a:rPr>
            </a:br>
            <a:endParaRPr lang="en-US" dirty="0"/>
          </a:p>
        </p:txBody>
      </p:sp>
      <p:sp>
        <p:nvSpPr>
          <p:cNvPr id="3" name="TextBox 2"/>
          <p:cNvSpPr txBox="1"/>
          <p:nvPr/>
        </p:nvSpPr>
        <p:spPr>
          <a:xfrm>
            <a:off x="1066800" y="3333750"/>
            <a:ext cx="5867400" cy="923330"/>
          </a:xfrm>
          <a:prstGeom prst="rect">
            <a:avLst/>
          </a:prstGeom>
          <a:noFill/>
        </p:spPr>
        <p:txBody>
          <a:bodyPr wrap="square" rtlCol="0">
            <a:spAutoFit/>
          </a:bodyPr>
          <a:lstStyle/>
          <a:p>
            <a:endParaRPr lang="en-US" sz="1800" i="1" dirty="0">
              <a:solidFill>
                <a:schemeClr val="tx2"/>
              </a:solidFill>
              <a:latin typeface="Bahnschrift" panose="020B0502040204020203" pitchFamily="34" charset="0"/>
            </a:endParaRPr>
          </a:p>
          <a:p>
            <a:r>
              <a:rPr lang="en-US" sz="1800" i="1" dirty="0">
                <a:solidFill>
                  <a:schemeClr val="tx2"/>
                </a:solidFill>
                <a:latin typeface="Bahnschrift" panose="020B0502040204020203" pitchFamily="34" charset="0"/>
              </a:rPr>
              <a:t>This implies, that we have to take steps on an individual scale to minimize such problems.</a:t>
            </a:r>
            <a:endParaRPr lang="en-US" sz="1800" dirty="0"/>
          </a:p>
        </p:txBody>
      </p:sp>
      <p:pic>
        <p:nvPicPr>
          <p:cNvPr id="4" name="Picture 3"/>
          <p:cNvPicPr>
            <a:picLocks noChangeAspect="1"/>
          </p:cNvPicPr>
          <p:nvPr/>
        </p:nvPicPr>
        <p:blipFill>
          <a:blip r:embed="rId2">
            <a:duotone>
              <a:schemeClr val="accent6">
                <a:shade val="45000"/>
                <a:satMod val="135000"/>
              </a:schemeClr>
              <a:prstClr val="white"/>
            </a:duotone>
          </a:blip>
          <a:stretch>
            <a:fillRect/>
          </a:stretch>
        </p:blipFill>
        <p:spPr>
          <a:xfrm>
            <a:off x="3352800" y="209550"/>
            <a:ext cx="2438400" cy="1371600"/>
          </a:xfrm>
          <a:prstGeom prst="rect">
            <a:avLst/>
          </a:prstGeom>
        </p:spPr>
      </p:pic>
    </p:spTree>
    <p:extLst>
      <p:ext uri="{BB962C8B-B14F-4D97-AF65-F5344CB8AC3E}">
        <p14:creationId xmlns:p14="http://schemas.microsoft.com/office/powerpoint/2010/main" val="73910349"/>
      </p:ext>
    </p:extLst>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733550"/>
            <a:ext cx="7176335" cy="2356350"/>
          </a:xfrm>
        </p:spPr>
        <p:txBody>
          <a:bodyPr/>
          <a:lstStyle/>
          <a:p>
            <a:pPr lvl="0" eaLnBrk="0" fontAlgn="base" hangingPunct="0">
              <a:lnSpc>
                <a:spcPct val="150000"/>
              </a:lnSpc>
              <a:spcBef>
                <a:spcPct val="0"/>
              </a:spcBef>
              <a:spcAft>
                <a:spcPct val="0"/>
              </a:spcAft>
            </a:pPr>
            <a:r>
              <a:rPr lang="en-US" sz="2400" dirty="0">
                <a:solidFill>
                  <a:schemeClr val="tx2"/>
                </a:solidFill>
                <a:latin typeface="Rajdhani" panose="020B0604020202020204" charset="0"/>
                <a:ea typeface="Calibri" pitchFamily="34" charset="0"/>
                <a:cs typeface="Rajdhani" panose="020B0604020202020204" charset="0"/>
              </a:rPr>
              <a:t>                 </a:t>
            </a:r>
            <a:br>
              <a:rPr lang="en-US" sz="2400" dirty="0">
                <a:solidFill>
                  <a:schemeClr val="tx2"/>
                </a:solidFill>
                <a:latin typeface="Rajdhani" panose="020B0604020202020204" charset="0"/>
                <a:ea typeface="Calibri" pitchFamily="34" charset="0"/>
                <a:cs typeface="Rajdhani" panose="020B0604020202020204" charset="0"/>
              </a:rPr>
            </a:br>
            <a:r>
              <a:rPr lang="en-US" sz="1800" dirty="0">
                <a:solidFill>
                  <a:schemeClr val="tx2"/>
                </a:solidFill>
                <a:latin typeface="Rajdhani" panose="020B0604020202020204" charset="0"/>
                <a:ea typeface="Calibri" pitchFamily="34" charset="0"/>
                <a:cs typeface="Rajdhani" panose="020B0604020202020204" charset="0"/>
              </a:rPr>
              <a:t>1. Stop watching the videos recommended to you by the apps. Always search by yourselves, if you want to watch something.</a:t>
            </a:r>
            <a:br>
              <a:rPr lang="en-US" sz="1800" dirty="0">
                <a:solidFill>
                  <a:schemeClr val="tx2"/>
                </a:solidFill>
                <a:latin typeface="Rajdhani" panose="020B0604020202020204" charset="0"/>
                <a:ea typeface="Calibri" pitchFamily="34" charset="0"/>
                <a:cs typeface="Rajdhani" panose="020B0604020202020204" charset="0"/>
              </a:rPr>
            </a:br>
            <a:br>
              <a:rPr lang="en-US" sz="1800" dirty="0">
                <a:solidFill>
                  <a:schemeClr val="tx2"/>
                </a:solidFill>
                <a:latin typeface="Rajdhani" panose="020B0604020202020204" charset="0"/>
                <a:cs typeface="Rajdhani" panose="020B0604020202020204" charset="0"/>
              </a:rPr>
            </a:br>
            <a:r>
              <a:rPr lang="en-US" sz="1800" dirty="0">
                <a:solidFill>
                  <a:schemeClr val="tx2"/>
                </a:solidFill>
                <a:latin typeface="Rajdhani" panose="020B0604020202020204" charset="0"/>
                <a:cs typeface="Rajdhani" panose="020B0604020202020204" charset="0"/>
              </a:rPr>
              <a:t>2. </a:t>
            </a:r>
            <a:r>
              <a:rPr lang="en-US" sz="1800" dirty="0">
                <a:solidFill>
                  <a:schemeClr val="tx2"/>
                </a:solidFill>
                <a:latin typeface="Rajdhani" panose="020B0604020202020204" charset="0"/>
                <a:ea typeface="Calibri" pitchFamily="34" charset="0"/>
                <a:cs typeface="Rajdhani" panose="020B0604020202020204" charset="0"/>
              </a:rPr>
              <a:t>Then we should have family rules defining how much of screen time one may have each day.</a:t>
            </a:r>
            <a:br>
              <a:rPr lang="en-US" sz="1800" dirty="0">
                <a:solidFill>
                  <a:schemeClr val="tx2"/>
                </a:solidFill>
                <a:latin typeface="Rajdhani" panose="020B0604020202020204" charset="0"/>
                <a:ea typeface="Calibri" pitchFamily="34" charset="0"/>
                <a:cs typeface="Rajdhani" panose="020B0604020202020204" charset="0"/>
              </a:rPr>
            </a:br>
            <a:br>
              <a:rPr lang="en-US" sz="1800" dirty="0">
                <a:solidFill>
                  <a:schemeClr val="tx2"/>
                </a:solidFill>
                <a:latin typeface="Rajdhani" panose="020B0604020202020204" charset="0"/>
                <a:ea typeface="Calibri" pitchFamily="34" charset="0"/>
                <a:cs typeface="Rajdhani" panose="020B0604020202020204" charset="0"/>
              </a:rPr>
            </a:br>
            <a:r>
              <a:rPr lang="en-US" sz="1800" dirty="0">
                <a:solidFill>
                  <a:schemeClr val="tx2"/>
                </a:solidFill>
                <a:latin typeface="Rajdhani" panose="020B0604020202020204" charset="0"/>
                <a:ea typeface="Calibri" pitchFamily="34" charset="0"/>
                <a:cs typeface="Rajdhani" panose="020B0604020202020204" charset="0"/>
              </a:rPr>
              <a:t>3. Keep electronic devices out of bed rooms.</a:t>
            </a:r>
            <a:endParaRPr lang="en-US" sz="1800" dirty="0">
              <a:latin typeface="Rajdhani" panose="020B0604020202020204" charset="0"/>
              <a:cs typeface="Rajdhani" panose="020B0604020202020204" charset="0"/>
            </a:endParaRPr>
          </a:p>
        </p:txBody>
      </p:sp>
      <p:sp>
        <p:nvSpPr>
          <p:cNvPr id="4" name="TextBox 3"/>
          <p:cNvSpPr txBox="1"/>
          <p:nvPr/>
        </p:nvSpPr>
        <p:spPr>
          <a:xfrm>
            <a:off x="3276600" y="1240803"/>
            <a:ext cx="1752600" cy="461665"/>
          </a:xfrm>
          <a:prstGeom prst="rect">
            <a:avLst/>
          </a:prstGeom>
          <a:noFill/>
        </p:spPr>
        <p:txBody>
          <a:bodyPr wrap="square" rtlCol="0">
            <a:spAutoFit/>
          </a:bodyPr>
          <a:lstStyle/>
          <a:p>
            <a:r>
              <a:rPr lang="en-US" sz="2400" b="1" dirty="0">
                <a:solidFill>
                  <a:srgbClr val="FF0000"/>
                </a:solidFill>
                <a:latin typeface="Rajdhani" panose="020B0604020202020204" charset="0"/>
                <a:ea typeface="Calibri" pitchFamily="34" charset="0"/>
                <a:cs typeface="Rajdhani" panose="020B0604020202020204" charset="0"/>
              </a:rPr>
              <a:t>BUT HOW?</a:t>
            </a:r>
            <a:endParaRPr lang="en-US" sz="2400" b="1" dirty="0"/>
          </a:p>
        </p:txBody>
      </p:sp>
      <p:sp>
        <p:nvSpPr>
          <p:cNvPr id="5" name="TextBox 4"/>
          <p:cNvSpPr txBox="1"/>
          <p:nvPr/>
        </p:nvSpPr>
        <p:spPr>
          <a:xfrm>
            <a:off x="2286000" y="438150"/>
            <a:ext cx="4191000" cy="584775"/>
          </a:xfrm>
          <a:prstGeom prst="rect">
            <a:avLst/>
          </a:prstGeom>
          <a:noFill/>
        </p:spPr>
        <p:txBody>
          <a:bodyPr wrap="square" rtlCol="0">
            <a:spAutoFit/>
          </a:bodyPr>
          <a:lstStyle/>
          <a:p>
            <a:r>
              <a:rPr lang="en-US" sz="3200" b="1" dirty="0">
                <a:solidFill>
                  <a:schemeClr val="tx2"/>
                </a:solidFill>
                <a:latin typeface="Rajdhani" panose="020B0604020202020204" charset="0"/>
                <a:ea typeface="Calibri" pitchFamily="34" charset="0"/>
                <a:cs typeface="Rajdhani" panose="020B0604020202020204" charset="0"/>
              </a:rPr>
              <a:t>Reduce our screen time!</a:t>
            </a:r>
            <a:endParaRPr lang="en-US" sz="3200" b="1" dirty="0"/>
          </a:p>
        </p:txBody>
      </p:sp>
    </p:spTree>
    <p:extLst>
      <p:ext uri="{BB962C8B-B14F-4D97-AF65-F5344CB8AC3E}">
        <p14:creationId xmlns:p14="http://schemas.microsoft.com/office/powerpoint/2010/main" val="1639512625"/>
      </p:ext>
    </p:extLst>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6" presetClass="entr" presetSubtype="16"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circle(in)">
                                      <p:cBhvr>
                                        <p:cTn id="11" dur="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657350"/>
            <a:ext cx="7190400" cy="2618188"/>
          </a:xfrm>
        </p:spPr>
        <p:txBody>
          <a:bodyPr/>
          <a:lstStyle/>
          <a:p>
            <a:r>
              <a:rPr lang="en-US" sz="2000" dirty="0"/>
              <a:t>1. Double Check any news before believing/sharing any news.</a:t>
            </a:r>
            <a:br>
              <a:rPr lang="en-US" sz="2000" dirty="0"/>
            </a:br>
            <a:br>
              <a:rPr lang="en-US" sz="2000" dirty="0"/>
            </a:br>
            <a:r>
              <a:rPr lang="en-US" sz="2000" dirty="0"/>
              <a:t>2. Before promoting anything, make yourself aware of the       consequences.</a:t>
            </a:r>
            <a:br>
              <a:rPr lang="en-US" sz="2000" dirty="0"/>
            </a:br>
            <a:br>
              <a:rPr lang="en-US" sz="2000" dirty="0"/>
            </a:br>
            <a:r>
              <a:rPr lang="en-US" sz="2000" dirty="0"/>
              <a:t>3. Avoid debating on sensitive issue on social platforms!</a:t>
            </a:r>
            <a:endParaRPr lang="en-US" sz="3600" dirty="0"/>
          </a:p>
        </p:txBody>
      </p:sp>
      <p:sp>
        <p:nvSpPr>
          <p:cNvPr id="3" name="TextBox 2"/>
          <p:cNvSpPr txBox="1"/>
          <p:nvPr/>
        </p:nvSpPr>
        <p:spPr>
          <a:xfrm>
            <a:off x="1614000" y="1105584"/>
            <a:ext cx="5791200" cy="646331"/>
          </a:xfrm>
          <a:prstGeom prst="rect">
            <a:avLst/>
          </a:prstGeom>
          <a:noFill/>
        </p:spPr>
        <p:txBody>
          <a:bodyPr wrap="square" rtlCol="0">
            <a:spAutoFit/>
          </a:bodyPr>
          <a:lstStyle/>
          <a:p>
            <a:r>
              <a:rPr lang="en-US" sz="3600" b="1" dirty="0">
                <a:solidFill>
                  <a:schemeClr val="tx2"/>
                </a:solidFill>
                <a:latin typeface="Rajdhani" panose="020B0604020202020204" charset="0"/>
                <a:cs typeface="Rajdhani" panose="020B0604020202020204" charset="0"/>
              </a:rPr>
              <a:t>FAKE NEWS / HATE SPEECH!</a:t>
            </a:r>
          </a:p>
        </p:txBody>
      </p:sp>
    </p:spTree>
    <p:extLst>
      <p:ext uri="{BB962C8B-B14F-4D97-AF65-F5344CB8AC3E}">
        <p14:creationId xmlns:p14="http://schemas.microsoft.com/office/powerpoint/2010/main" val="670342678"/>
      </p:ext>
    </p:extLst>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43"/>
        <p:cNvGrpSpPr/>
        <p:nvPr/>
      </p:nvGrpSpPr>
      <p:grpSpPr>
        <a:xfrm>
          <a:off x="0" y="0"/>
          <a:ext cx="0" cy="0"/>
          <a:chOff x="0" y="0"/>
          <a:chExt cx="0" cy="0"/>
        </a:xfrm>
      </p:grpSpPr>
      <p:sp>
        <p:nvSpPr>
          <p:cNvPr id="1744" name="Google Shape;1744;p44"/>
          <p:cNvSpPr txBox="1">
            <a:spLocks noGrp="1"/>
          </p:cNvSpPr>
          <p:nvPr>
            <p:ph type="title"/>
          </p:nvPr>
        </p:nvSpPr>
        <p:spPr>
          <a:xfrm>
            <a:off x="762000" y="2857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Other Ways</a:t>
            </a:r>
            <a:endParaRPr dirty="0"/>
          </a:p>
        </p:txBody>
      </p:sp>
      <p:grpSp>
        <p:nvGrpSpPr>
          <p:cNvPr id="1745" name="Google Shape;1745;p44"/>
          <p:cNvGrpSpPr/>
          <p:nvPr/>
        </p:nvGrpSpPr>
        <p:grpSpPr>
          <a:xfrm>
            <a:off x="656395" y="1123950"/>
            <a:ext cx="2772605" cy="2176645"/>
            <a:chOff x="3578510" y="1419647"/>
            <a:chExt cx="4021500" cy="3062887"/>
          </a:xfrm>
        </p:grpSpPr>
        <p:sp>
          <p:nvSpPr>
            <p:cNvPr id="1746" name="Google Shape;1746;p44"/>
            <p:cNvSpPr/>
            <p:nvPr/>
          </p:nvSpPr>
          <p:spPr>
            <a:xfrm>
              <a:off x="3716658" y="1548119"/>
              <a:ext cx="3748500" cy="2285700"/>
            </a:xfrm>
            <a:prstGeom prst="rect">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7" name="Google Shape;1747;p44"/>
            <p:cNvSpPr/>
            <p:nvPr/>
          </p:nvSpPr>
          <p:spPr>
            <a:xfrm>
              <a:off x="3578510" y="1419647"/>
              <a:ext cx="4021500" cy="2544300"/>
            </a:xfrm>
            <a:prstGeom prst="roundRect">
              <a:avLst>
                <a:gd name="adj" fmla="val 3857"/>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748" name="Google Shape;1748;p44"/>
            <p:cNvGrpSpPr/>
            <p:nvPr/>
          </p:nvGrpSpPr>
          <p:grpSpPr>
            <a:xfrm>
              <a:off x="3605853" y="1447364"/>
              <a:ext cx="3966900" cy="3035170"/>
              <a:chOff x="3605853" y="1447364"/>
              <a:chExt cx="3966900" cy="3035170"/>
            </a:xfrm>
          </p:grpSpPr>
          <p:sp>
            <p:nvSpPr>
              <p:cNvPr id="1749" name="Google Shape;1749;p44"/>
              <p:cNvSpPr/>
              <p:nvPr/>
            </p:nvSpPr>
            <p:spPr>
              <a:xfrm>
                <a:off x="3605853" y="1447364"/>
                <a:ext cx="3966900" cy="2488800"/>
              </a:xfrm>
              <a:prstGeom prst="roundRect">
                <a:avLst>
                  <a:gd name="adj" fmla="val 3282"/>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50" name="Google Shape;1750;p44"/>
              <p:cNvSpPr/>
              <p:nvPr/>
            </p:nvSpPr>
            <p:spPr>
              <a:xfrm>
                <a:off x="49009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3F3F3"/>
                </a:solidFill>
                <a:prstDash val="solid"/>
                <a:round/>
                <a:headEnd type="none" w="med" len="med"/>
                <a:tailEnd type="none" w="med" len="med"/>
              </a:ln>
            </p:spPr>
          </p:sp>
        </p:grpSp>
        <p:cxnSp>
          <p:nvCxnSpPr>
            <p:cNvPr id="1751" name="Google Shape;1751;p44"/>
            <p:cNvCxnSpPr/>
            <p:nvPr/>
          </p:nvCxnSpPr>
          <p:spPr>
            <a:xfrm>
              <a:off x="4915750" y="4433452"/>
              <a:ext cx="1353300" cy="0"/>
            </a:xfrm>
            <a:prstGeom prst="straightConnector1">
              <a:avLst/>
            </a:prstGeom>
            <a:noFill/>
            <a:ln w="19050" cap="flat" cmpd="sng">
              <a:solidFill>
                <a:srgbClr val="F3F3F3"/>
              </a:solidFill>
              <a:prstDash val="solid"/>
              <a:round/>
              <a:headEnd type="none" w="med" len="med"/>
              <a:tailEnd type="none" w="med" len="med"/>
            </a:ln>
          </p:spPr>
        </p:cxnSp>
      </p:grpSp>
      <p:sp>
        <p:nvSpPr>
          <p:cNvPr id="1753" name="Google Shape;1753;p44"/>
          <p:cNvSpPr txBox="1">
            <a:spLocks noGrp="1"/>
          </p:cNvSpPr>
          <p:nvPr>
            <p:ph type="subTitle" idx="4294967295"/>
          </p:nvPr>
        </p:nvSpPr>
        <p:spPr>
          <a:xfrm flipH="1">
            <a:off x="3962399" y="3675043"/>
            <a:ext cx="4876800" cy="954107"/>
          </a:xfrm>
          <a:prstGeom prst="rect">
            <a:avLst/>
          </a:prstGeom>
        </p:spPr>
        <p:txBody>
          <a:bodyPr spcFirstLastPara="1" wrap="square" lIns="91425" tIns="274300" rIns="91425" bIns="91425" anchor="ctr" anchorCtr="0">
            <a:noAutofit/>
          </a:bodyPr>
          <a:lstStyle/>
          <a:p>
            <a:pPr marL="0" indent="0">
              <a:lnSpc>
                <a:spcPct val="100000"/>
              </a:lnSpc>
              <a:spcAft>
                <a:spcPts val="1600"/>
              </a:spcAft>
              <a:buNone/>
            </a:pPr>
            <a:r>
              <a:rPr lang="en-US" sz="1800" dirty="0">
                <a:latin typeface="Bahnschrift" panose="020B0502040204020203" pitchFamily="34" charset="0"/>
              </a:rPr>
              <a:t>Limit usage of social networking sites to personal use only. Do not write about work issues. Always assume everyone in the world will be able to see what you’re writing even if the site limits your post to your friends exclusively. And remember that the internet never forgets, especially with things like screenshots. </a:t>
            </a:r>
          </a:p>
          <a:p>
            <a:pPr marL="0" lvl="0" indent="0" algn="l" rtl="0">
              <a:lnSpc>
                <a:spcPct val="100000"/>
              </a:lnSpc>
              <a:spcBef>
                <a:spcPts val="0"/>
              </a:spcBef>
              <a:spcAft>
                <a:spcPts val="1600"/>
              </a:spcAft>
              <a:buNone/>
            </a:pPr>
            <a:endParaRPr sz="1600" dirty="0">
              <a:latin typeface="Bahnschrift" panose="020B0502040204020203" pitchFamily="34" charset="0"/>
            </a:endParaRPr>
          </a:p>
        </p:txBody>
      </p:sp>
      <p:cxnSp>
        <p:nvCxnSpPr>
          <p:cNvPr id="1754" name="Google Shape;1754;p44"/>
          <p:cNvCxnSpPr>
            <a:cxnSpLocks/>
          </p:cNvCxnSpPr>
          <p:nvPr/>
        </p:nvCxnSpPr>
        <p:spPr>
          <a:xfrm>
            <a:off x="3886200" y="1123950"/>
            <a:ext cx="0" cy="990600"/>
          </a:xfrm>
          <a:prstGeom prst="straightConnector1">
            <a:avLst/>
          </a:prstGeom>
          <a:noFill/>
          <a:ln w="19050" cap="flat" cmpd="sng">
            <a:solidFill>
              <a:srgbClr val="F3F3F3"/>
            </a:solidFill>
            <a:prstDash val="solid"/>
            <a:round/>
            <a:headEnd type="oval" w="med" len="med"/>
            <a:tailEnd type="oval" w="med" len="med"/>
          </a:ln>
        </p:spPr>
      </p:cxnSp>
      <p:pic>
        <p:nvPicPr>
          <p:cNvPr id="1026" name="Picture 2" descr="C:\Users\DELL\AppData\Local\Microsoft\Windows\INetCache\IE\JTERDWC3\8464661409_32aa7a26a6_b[1].jpg"/>
          <p:cNvPicPr>
            <a:picLocks noChangeAspect="1" noChangeArrowheads="1"/>
          </p:cNvPicPr>
          <p:nvPr/>
        </p:nvPicPr>
        <p:blipFill>
          <a:blip r:embed="rId3"/>
          <a:srcRect/>
          <a:stretch>
            <a:fillRect/>
          </a:stretch>
        </p:blipFill>
        <p:spPr bwMode="auto">
          <a:xfrm>
            <a:off x="762000" y="1200150"/>
            <a:ext cx="2590800" cy="1648691"/>
          </a:xfrm>
          <a:prstGeom prst="rect">
            <a:avLst/>
          </a:prstGeom>
          <a:noFill/>
        </p:spPr>
      </p:pic>
      <p:sp>
        <p:nvSpPr>
          <p:cNvPr id="17" name="Rectangle 16"/>
          <p:cNvSpPr/>
          <p:nvPr/>
        </p:nvSpPr>
        <p:spPr>
          <a:xfrm>
            <a:off x="3962399" y="990531"/>
            <a:ext cx="4800600" cy="1200329"/>
          </a:xfrm>
          <a:prstGeom prst="rect">
            <a:avLst/>
          </a:prstGeom>
        </p:spPr>
        <p:txBody>
          <a:bodyPr wrap="square">
            <a:spAutoFit/>
          </a:bodyPr>
          <a:lstStyle/>
          <a:p>
            <a:pPr lvl="0"/>
            <a:r>
              <a:rPr lang="en-US" sz="1800" dirty="0">
                <a:solidFill>
                  <a:schemeClr val="tx2"/>
                </a:solidFill>
                <a:latin typeface="Bahnschrift" panose="020B0502040204020203" pitchFamily="34" charset="0"/>
              </a:rPr>
              <a:t>Unfortunately, you cannot control stalking but can turn off cookies, you can control how much information about yourself you put out there. So, modify your privacy settings. </a:t>
            </a:r>
          </a:p>
        </p:txBody>
      </p:sp>
      <p:cxnSp>
        <p:nvCxnSpPr>
          <p:cNvPr id="22" name="Google Shape;1754;p44"/>
          <p:cNvCxnSpPr>
            <a:cxnSpLocks/>
          </p:cNvCxnSpPr>
          <p:nvPr/>
        </p:nvCxnSpPr>
        <p:spPr>
          <a:xfrm>
            <a:off x="3886200" y="2934738"/>
            <a:ext cx="0" cy="2075412"/>
          </a:xfrm>
          <a:prstGeom prst="straightConnector1">
            <a:avLst/>
          </a:prstGeom>
          <a:noFill/>
          <a:ln w="19050" cap="flat" cmpd="sng">
            <a:solidFill>
              <a:srgbClr val="F3F3F3"/>
            </a:solidFill>
            <a:prstDash val="solid"/>
            <a:round/>
            <a:headEnd type="oval" w="med" len="med"/>
            <a:tailEnd type="oval" w="med" len="med"/>
          </a:ln>
        </p:spPr>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5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745"/>
                                        </p:tgtEl>
                                        <p:attrNameLst>
                                          <p:attrName>style.visibility</p:attrName>
                                        </p:attrNameLst>
                                      </p:cBhvr>
                                      <p:to>
                                        <p:strVal val="visible"/>
                                      </p:to>
                                    </p:set>
                                  </p:childTnLst>
                                </p:cTn>
                              </p:par>
                              <p:par>
                                <p:cTn id="11" presetID="3" presetClass="entr" presetSubtype="1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blinds(horizontal)">
                                      <p:cBhvr>
                                        <p:cTn id="13" dur="250"/>
                                        <p:tgtEl>
                                          <p:spTgt spid="17"/>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blinds(horizontal)">
                                      <p:cBhvr>
                                        <p:cTn id="18" dur="500"/>
                                        <p:tgtEl>
                                          <p:spTgt spid="22"/>
                                        </p:tgtEl>
                                      </p:cBhvr>
                                    </p:animEffect>
                                  </p:childTnLst>
                                </p:cTn>
                              </p:par>
                              <p:par>
                                <p:cTn id="19" presetID="6" presetClass="entr" presetSubtype="16" fill="hold" grpId="0" nodeType="withEffect">
                                  <p:stCondLst>
                                    <p:cond delay="0"/>
                                  </p:stCondLst>
                                  <p:childTnLst>
                                    <p:set>
                                      <p:cBhvr>
                                        <p:cTn id="20" dur="1" fill="hold">
                                          <p:stCondLst>
                                            <p:cond delay="0"/>
                                          </p:stCondLst>
                                        </p:cTn>
                                        <p:tgtEl>
                                          <p:spTgt spid="1753">
                                            <p:txEl>
                                              <p:pRg st="0" end="0"/>
                                            </p:txEl>
                                          </p:spTgt>
                                        </p:tgtEl>
                                        <p:attrNameLst>
                                          <p:attrName>style.visibility</p:attrName>
                                        </p:attrNameLst>
                                      </p:cBhvr>
                                      <p:to>
                                        <p:strVal val="visible"/>
                                      </p:to>
                                    </p:set>
                                    <p:animEffect transition="in" filter="circle(in)">
                                      <p:cBhvr>
                                        <p:cTn id="21" dur="500"/>
                                        <p:tgtEl>
                                          <p:spTgt spid="175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3" grpId="0" build="p"/>
      <p:bldP spid="1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58"/>
        <p:cNvGrpSpPr/>
        <p:nvPr/>
      </p:nvGrpSpPr>
      <p:grpSpPr>
        <a:xfrm>
          <a:off x="0" y="0"/>
          <a:ext cx="0" cy="0"/>
          <a:chOff x="0" y="0"/>
          <a:chExt cx="0" cy="0"/>
        </a:xfrm>
      </p:grpSpPr>
      <p:sp>
        <p:nvSpPr>
          <p:cNvPr id="1759" name="Google Shape;1759;p45"/>
          <p:cNvSpPr txBox="1">
            <a:spLocks noGrp="1"/>
          </p:cNvSpPr>
          <p:nvPr>
            <p:ph type="title"/>
          </p:nvPr>
        </p:nvSpPr>
        <p:spPr>
          <a:xfrm>
            <a:off x="685800" y="2857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MOST IMPORTANT!</a:t>
            </a:r>
            <a:endParaRPr dirty="0"/>
          </a:p>
        </p:txBody>
      </p:sp>
      <p:sp>
        <p:nvSpPr>
          <p:cNvPr id="1760" name="Google Shape;1760;p45"/>
          <p:cNvSpPr/>
          <p:nvPr/>
        </p:nvSpPr>
        <p:spPr>
          <a:xfrm>
            <a:off x="6835608" y="1051003"/>
            <a:ext cx="1470192" cy="2816147"/>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dirty="0"/>
          </a:p>
        </p:txBody>
      </p:sp>
      <p:pic>
        <p:nvPicPr>
          <p:cNvPr id="4098" name="Picture 2" descr="C:\Users\DELL\AppData\Local\Microsoft\Windows\INetCache\IE\OLQY2FMA\mobile-phone-2558523_640[1].png"/>
          <p:cNvPicPr>
            <a:picLocks noChangeAspect="1" noChangeArrowheads="1"/>
          </p:cNvPicPr>
          <p:nvPr/>
        </p:nvPicPr>
        <p:blipFill>
          <a:blip r:embed="rId3"/>
          <a:srcRect/>
          <a:stretch>
            <a:fillRect/>
          </a:stretch>
        </p:blipFill>
        <p:spPr bwMode="auto">
          <a:xfrm>
            <a:off x="6934200" y="1352550"/>
            <a:ext cx="1295400" cy="2057400"/>
          </a:xfrm>
          <a:prstGeom prst="rect">
            <a:avLst/>
          </a:prstGeom>
          <a:solidFill>
            <a:schemeClr val="accent5"/>
          </a:solidFill>
        </p:spPr>
      </p:pic>
      <p:sp>
        <p:nvSpPr>
          <p:cNvPr id="8" name="TextBox 7"/>
          <p:cNvSpPr txBox="1"/>
          <p:nvPr/>
        </p:nvSpPr>
        <p:spPr>
          <a:xfrm>
            <a:off x="6934200" y="2746742"/>
            <a:ext cx="1295400" cy="815608"/>
          </a:xfrm>
          <a:prstGeom prst="rect">
            <a:avLst/>
          </a:prstGeom>
          <a:ln/>
        </p:spPr>
        <p:style>
          <a:lnRef idx="3">
            <a:schemeClr val="lt1"/>
          </a:lnRef>
          <a:fillRef idx="1">
            <a:schemeClr val="dk1"/>
          </a:fillRef>
          <a:effectRef idx="1">
            <a:schemeClr val="dk1"/>
          </a:effectRef>
          <a:fontRef idx="minor">
            <a:schemeClr val="lt1"/>
          </a:fontRef>
        </p:style>
        <p:txBody>
          <a:bodyPr wrap="square" rtlCol="0">
            <a:spAutoFit/>
          </a:bodyPr>
          <a:lstStyle/>
          <a:p>
            <a:pPr algn="ctr"/>
            <a:endParaRPr lang="en-US" sz="1300" b="1" dirty="0">
              <a:solidFill>
                <a:schemeClr val="tx2"/>
              </a:solidFill>
              <a:latin typeface="Bahnschrift" panose="020B0502040204020203" pitchFamily="34" charset="0"/>
            </a:endParaRPr>
          </a:p>
          <a:p>
            <a:pPr algn="ctr"/>
            <a:r>
              <a:rPr lang="en-US" sz="1300" b="1" dirty="0">
                <a:solidFill>
                  <a:schemeClr val="tx2"/>
                </a:solidFill>
                <a:latin typeface="Bahnschrift" panose="020B0502040204020203" pitchFamily="34" charset="0"/>
              </a:rPr>
              <a:t>TURN OFF </a:t>
            </a:r>
            <a:r>
              <a:rPr lang="en-US" sz="1050" b="1" dirty="0">
                <a:solidFill>
                  <a:schemeClr val="tx2"/>
                </a:solidFill>
                <a:latin typeface="Bahnschrift" panose="020B0502040204020203" pitchFamily="34" charset="0"/>
              </a:rPr>
              <a:t>NOTIFICATIONS</a:t>
            </a:r>
          </a:p>
          <a:p>
            <a:pPr algn="ctr"/>
            <a:endParaRPr lang="en-US" sz="1050" b="1" dirty="0">
              <a:solidFill>
                <a:schemeClr val="tx2"/>
              </a:solidFill>
              <a:latin typeface="Bahnschrift" panose="020B0502040204020203" pitchFamily="34" charset="0"/>
            </a:endParaRPr>
          </a:p>
        </p:txBody>
      </p:sp>
      <p:sp>
        <p:nvSpPr>
          <p:cNvPr id="9" name="Rectangle 8"/>
          <p:cNvSpPr/>
          <p:nvPr/>
        </p:nvSpPr>
        <p:spPr>
          <a:xfrm>
            <a:off x="914400" y="971550"/>
            <a:ext cx="5227608" cy="2800767"/>
          </a:xfrm>
          <a:prstGeom prst="rect">
            <a:avLst/>
          </a:prstGeom>
        </p:spPr>
        <p:txBody>
          <a:bodyPr wrap="square">
            <a:spAutoFit/>
          </a:bodyPr>
          <a:lstStyle/>
          <a:p>
            <a:r>
              <a:rPr lang="en-US" sz="1600" dirty="0">
                <a:solidFill>
                  <a:schemeClr val="tx2"/>
                </a:solidFill>
                <a:latin typeface="Bahnschrift" panose="020B0502040204020203" pitchFamily="34" charset="0"/>
              </a:rPr>
              <a:t>Turn off notifications as they instigate you to check your phone or the social site.</a:t>
            </a:r>
          </a:p>
          <a:p>
            <a:endParaRPr lang="en-US" sz="1600" dirty="0">
              <a:solidFill>
                <a:schemeClr val="tx2"/>
              </a:solidFill>
              <a:latin typeface="Bahnschrift" panose="020B0502040204020203" pitchFamily="34" charset="0"/>
            </a:endParaRPr>
          </a:p>
          <a:p>
            <a:r>
              <a:rPr lang="en-US" sz="1600" dirty="0">
                <a:solidFill>
                  <a:schemeClr val="tx2"/>
                </a:solidFill>
                <a:latin typeface="Bahnschrift" panose="020B0502040204020203" pitchFamily="34" charset="0"/>
              </a:rPr>
              <a:t>The thing is if we examine the content of the notifications,  most of that information that notifications dump on us are, well, </a:t>
            </a:r>
            <a:r>
              <a:rPr lang="en-US" sz="1600" i="1" dirty="0">
                <a:solidFill>
                  <a:schemeClr val="tx2"/>
                </a:solidFill>
                <a:latin typeface="Bahnschrift" panose="020B0502040204020203" pitchFamily="34" charset="0"/>
              </a:rPr>
              <a:t>not important at all</a:t>
            </a:r>
            <a:r>
              <a:rPr lang="en-US" sz="1600" dirty="0">
                <a:solidFill>
                  <a:schemeClr val="tx2"/>
                </a:solidFill>
                <a:latin typeface="Bahnschrift" panose="020B0502040204020203" pitchFamily="34" charset="0"/>
              </a:rPr>
              <a:t>.</a:t>
            </a:r>
          </a:p>
          <a:p>
            <a:endParaRPr lang="en-US" sz="1600" dirty="0">
              <a:solidFill>
                <a:schemeClr val="tx2"/>
              </a:solidFill>
              <a:latin typeface="Bahnschrift" panose="020B0502040204020203" pitchFamily="34" charset="0"/>
            </a:endParaRPr>
          </a:p>
          <a:p>
            <a:r>
              <a:rPr lang="en-US" sz="1600" dirty="0">
                <a:solidFill>
                  <a:schemeClr val="tx2"/>
                </a:solidFill>
                <a:latin typeface="Bahnschrift" panose="020B0502040204020203" pitchFamily="34" charset="0"/>
              </a:rPr>
              <a:t>Less than 1 out of 10 times, they turn out to be a breaking news or urgent family or work matters, while more than 9 out of 10 times they just disrupt what we are doing.</a:t>
            </a:r>
          </a:p>
        </p:txBody>
      </p:sp>
      <p:sp>
        <p:nvSpPr>
          <p:cNvPr id="10" name="Rectangle 9"/>
          <p:cNvSpPr/>
          <p:nvPr/>
        </p:nvSpPr>
        <p:spPr>
          <a:xfrm>
            <a:off x="316608" y="3772317"/>
            <a:ext cx="6172200" cy="830997"/>
          </a:xfrm>
          <a:prstGeom prst="rect">
            <a:avLst/>
          </a:prstGeom>
          <a:noFill/>
        </p:spPr>
        <p:txBody>
          <a:bodyPr wrap="square" lIns="91440" tIns="45720" rIns="91440" bIns="45720">
            <a:spAutoFit/>
          </a:bodyPr>
          <a:lstStyle/>
          <a:p>
            <a:pPr algn="ctr"/>
            <a:r>
              <a:rPr lang="en-US" sz="2400" b="1" spc="50" dirty="0">
                <a:ln w="9525" cmpd="sng">
                  <a:solidFill>
                    <a:schemeClr val="accent1"/>
                  </a:solidFill>
                  <a:prstDash val="solid"/>
                </a:ln>
                <a:solidFill>
                  <a:srgbClr val="70AD47">
                    <a:tint val="1000"/>
                  </a:srgbClr>
                </a:solidFill>
                <a:effectLst>
                  <a:glow rad="101600">
                    <a:schemeClr val="accent2">
                      <a:satMod val="175000"/>
                      <a:alpha val="40000"/>
                    </a:schemeClr>
                  </a:glow>
                </a:effectLst>
              </a:rPr>
              <a:t>In conclusion, </a:t>
            </a:r>
          </a:p>
          <a:p>
            <a:pPr algn="ctr"/>
            <a:r>
              <a:rPr lang="en-US" sz="2400" b="1" spc="50" dirty="0">
                <a:ln w="9525" cmpd="sng">
                  <a:solidFill>
                    <a:schemeClr val="accent1"/>
                  </a:solidFill>
                  <a:prstDash val="solid"/>
                </a:ln>
                <a:solidFill>
                  <a:srgbClr val="70AD47">
                    <a:tint val="1000"/>
                  </a:srgbClr>
                </a:solidFill>
                <a:effectLst>
                  <a:glow rad="101600">
                    <a:schemeClr val="accent2">
                      <a:satMod val="175000"/>
                      <a:alpha val="40000"/>
                    </a:schemeClr>
                  </a:glow>
                </a:effectLst>
              </a:rPr>
              <a:t>Use Social Media Wisely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760"/>
                                        </p:tgtEl>
                                        <p:attrNameLst>
                                          <p:attrName>style.visibility</p:attrName>
                                        </p:attrNameLst>
                                      </p:cBhvr>
                                      <p:to>
                                        <p:strVal val="visible"/>
                                      </p:to>
                                    </p:set>
                                    <p:anim calcmode="lin" valueType="num">
                                      <p:cBhvr additive="base">
                                        <p:cTn id="7" dur="500" fill="hold"/>
                                        <p:tgtEl>
                                          <p:spTgt spid="1760"/>
                                        </p:tgtEl>
                                        <p:attrNameLst>
                                          <p:attrName>ppt_x</p:attrName>
                                        </p:attrNameLst>
                                      </p:cBhvr>
                                      <p:tavLst>
                                        <p:tav tm="0">
                                          <p:val>
                                            <p:strVal val="1+#ppt_w/2"/>
                                          </p:val>
                                        </p:tav>
                                        <p:tav tm="100000">
                                          <p:val>
                                            <p:strVal val="#ppt_x"/>
                                          </p:val>
                                        </p:tav>
                                      </p:tavLst>
                                    </p:anim>
                                    <p:anim calcmode="lin" valueType="num">
                                      <p:cBhvr additive="base">
                                        <p:cTn id="8" dur="500" fill="hold"/>
                                        <p:tgtEl>
                                          <p:spTgt spid="1760"/>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4098"/>
                                        </p:tgtEl>
                                        <p:attrNameLst>
                                          <p:attrName>style.visibility</p:attrName>
                                        </p:attrNameLst>
                                      </p:cBhvr>
                                      <p:to>
                                        <p:strVal val="visible"/>
                                      </p:to>
                                    </p:set>
                                    <p:anim calcmode="lin" valueType="num">
                                      <p:cBhvr additive="base">
                                        <p:cTn id="11" dur="500" fill="hold"/>
                                        <p:tgtEl>
                                          <p:spTgt spid="4098"/>
                                        </p:tgtEl>
                                        <p:attrNameLst>
                                          <p:attrName>ppt_x</p:attrName>
                                        </p:attrNameLst>
                                      </p:cBhvr>
                                      <p:tavLst>
                                        <p:tav tm="0">
                                          <p:val>
                                            <p:strVal val="1+#ppt_w/2"/>
                                          </p:val>
                                        </p:tav>
                                        <p:tav tm="100000">
                                          <p:val>
                                            <p:strVal val="#ppt_x"/>
                                          </p:val>
                                        </p:tav>
                                      </p:tavLst>
                                    </p:anim>
                                    <p:anim calcmode="lin" valueType="num">
                                      <p:cBhvr additive="base">
                                        <p:cTn id="12" dur="500" fill="hold"/>
                                        <p:tgtEl>
                                          <p:spTgt spid="4098"/>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1+#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blinds(horizontal)">
                                      <p:cBhvr>
                                        <p:cTn id="21" dur="500"/>
                                        <p:tgtEl>
                                          <p:spTgt spid="10"/>
                                        </p:tgtEl>
                                      </p:cBhvr>
                                    </p:animEffect>
                                  </p:childTnLst>
                                </p:cTn>
                              </p:par>
                            </p:childTnLst>
                          </p:cTn>
                        </p:par>
                      </p:childTnLst>
                    </p:cTn>
                  </p:par>
                  <p:par>
                    <p:cTn id="22" fill="hold">
                      <p:stCondLst>
                        <p:cond delay="indefinite"/>
                      </p:stCondLst>
                      <p:childTnLst>
                        <p:par>
                          <p:cTn id="23" fill="hold">
                            <p:stCondLst>
                              <p:cond delay="0"/>
                            </p:stCondLst>
                            <p:childTnLst>
                              <p:par>
                                <p:cTn id="24" presetID="6" presetClass="emph" presetSubtype="0" fill="hold" grpId="1" nodeType="clickEffect">
                                  <p:stCondLst>
                                    <p:cond delay="0"/>
                                  </p:stCondLst>
                                  <p:childTnLst>
                                    <p:animScale>
                                      <p:cBhvr>
                                        <p:cTn id="25" dur="1000" fill="hold"/>
                                        <p:tgtEl>
                                          <p:spTgt spid="10"/>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60" grpId="0" animBg="1"/>
      <p:bldP spid="8" grpId="0" animBg="1"/>
      <p:bldP spid="10" grpId="0"/>
      <p:bldP spid="10"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67"/>
        <p:cNvGrpSpPr/>
        <p:nvPr/>
      </p:nvGrpSpPr>
      <p:grpSpPr>
        <a:xfrm>
          <a:off x="0" y="0"/>
          <a:ext cx="0" cy="0"/>
          <a:chOff x="0" y="0"/>
          <a:chExt cx="0" cy="0"/>
        </a:xfrm>
      </p:grpSpPr>
      <p:sp>
        <p:nvSpPr>
          <p:cNvPr id="1768" name="Google Shape;1768;p46"/>
          <p:cNvSpPr txBox="1">
            <a:spLocks noGrp="1"/>
          </p:cNvSpPr>
          <p:nvPr>
            <p:ph type="ctrTitle"/>
          </p:nvPr>
        </p:nvSpPr>
        <p:spPr>
          <a:xfrm>
            <a:off x="1752600" y="1200150"/>
            <a:ext cx="5562600" cy="3276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spcFirstLastPara="1" wrap="square" lIns="91425" tIns="91425" rIns="91425" bIns="91425" anchor="ctr" anchorCtr="0">
            <a:noAutofit/>
            <a:scene3d>
              <a:camera prst="orthographicFront"/>
              <a:lightRig rig="threePt" dir="t"/>
            </a:scene3d>
            <a:sp3d extrusionH="57150">
              <a:bevelT w="50800" h="38100" prst="riblet"/>
            </a:sp3d>
          </a:bodyPr>
          <a:lstStyle/>
          <a:p>
            <a:pPr marL="0" lvl="0" indent="0" algn="ctr" rtl="0">
              <a:spcBef>
                <a:spcPts val="0"/>
              </a:spcBef>
              <a:spcAft>
                <a:spcPts val="0"/>
              </a:spcAft>
              <a:buNone/>
            </a:pPr>
            <a:r>
              <a:rPr lang="en" sz="8000" dirty="0">
                <a:ln w="6600">
                  <a:solidFill>
                    <a:schemeClr val="accent2"/>
                  </a:solidFill>
                  <a:prstDash val="solid"/>
                </a:ln>
                <a:solidFill>
                  <a:srgbClr val="FFFFFF"/>
                </a:solidFill>
                <a:effectLst>
                  <a:outerShdw dist="38100" dir="2700000" algn="tl" rotWithShape="0">
                    <a:schemeClr val="accent2"/>
                  </a:outerShdw>
                </a:effectLst>
                <a:latin typeface="Arial Rounded MT Bold" panose="020F0704030504030204" pitchFamily="34" charset="0"/>
              </a:rPr>
              <a:t>THANK</a:t>
            </a:r>
            <a:br>
              <a:rPr lang="en" sz="8000" dirty="0">
                <a:ln w="6600">
                  <a:solidFill>
                    <a:schemeClr val="accent2"/>
                  </a:solidFill>
                  <a:prstDash val="solid"/>
                </a:ln>
                <a:solidFill>
                  <a:srgbClr val="FFFFFF"/>
                </a:solidFill>
                <a:effectLst>
                  <a:outerShdw dist="38100" dir="2700000" algn="tl" rotWithShape="0">
                    <a:schemeClr val="accent2"/>
                  </a:outerShdw>
                </a:effectLst>
                <a:latin typeface="Arial Rounded MT Bold" panose="020F0704030504030204" pitchFamily="34" charset="0"/>
              </a:rPr>
            </a:br>
            <a:r>
              <a:rPr lang="en" sz="8000" dirty="0">
                <a:ln w="6600">
                  <a:solidFill>
                    <a:schemeClr val="accent2"/>
                  </a:solidFill>
                  <a:prstDash val="solid"/>
                </a:ln>
                <a:solidFill>
                  <a:srgbClr val="FFFFFF"/>
                </a:solidFill>
                <a:effectLst>
                  <a:outerShdw dist="38100" dir="2700000" algn="tl" rotWithShape="0">
                    <a:schemeClr val="accent2"/>
                  </a:outerShdw>
                </a:effectLst>
                <a:latin typeface="Arial Rounded MT Bold" panose="020F0704030504030204" pitchFamily="34" charset="0"/>
              </a:rPr>
              <a:t>YOU</a:t>
            </a:r>
            <a:endParaRPr sz="8000" dirty="0">
              <a:ln w="6600">
                <a:solidFill>
                  <a:schemeClr val="accent2"/>
                </a:solidFill>
                <a:prstDash val="solid"/>
              </a:ln>
              <a:solidFill>
                <a:srgbClr val="FFFFFF"/>
              </a:solidFill>
              <a:effectLst>
                <a:outerShdw dist="38100" dir="2700000" algn="tl" rotWithShape="0">
                  <a:schemeClr val="accent2"/>
                </a:outerShdw>
              </a:effectLst>
              <a:latin typeface="Arial Rounded MT Bold" panose="020F0704030504030204"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Things we will talk about</a:t>
            </a:r>
            <a:endParaRPr sz="3000" dirty="0">
              <a:solidFill>
                <a:srgbClr val="F3F3F3"/>
              </a:solidFill>
            </a:endParaRPr>
          </a:p>
        </p:txBody>
      </p:sp>
      <p:sp>
        <p:nvSpPr>
          <p:cNvPr id="110" name="Google Shape;110;p25"/>
          <p:cNvSpPr txBox="1">
            <a:spLocks noGrp="1"/>
          </p:cNvSpPr>
          <p:nvPr>
            <p:ph type="body" idx="1"/>
          </p:nvPr>
        </p:nvSpPr>
        <p:spPr>
          <a:xfrm>
            <a:off x="720000" y="1152475"/>
            <a:ext cx="7704000" cy="3606000"/>
          </a:xfrm>
          <a:prstGeom prst="rect">
            <a:avLst/>
          </a:prstGeom>
          <a:solidFill>
            <a:srgbClr val="0C343D">
              <a:alpha val="56699"/>
            </a:srgbClr>
          </a:solidFill>
        </p:spPr>
        <p:txBody>
          <a:bodyPr spcFirstLastPara="1" wrap="square" lIns="234000" tIns="234000" rIns="234000" bIns="91425" anchor="t" anchorCtr="0">
            <a:noAutofit/>
          </a:bodyPr>
          <a:lstStyle/>
          <a:p>
            <a:pPr indent="-311150">
              <a:buClr>
                <a:srgbClr val="F3F3F3"/>
              </a:buClr>
              <a:buSzPts val="1300"/>
              <a:buNone/>
            </a:pPr>
            <a:endParaRPr lang="en" dirty="0"/>
          </a:p>
          <a:p>
            <a:pPr marL="146050" indent="0">
              <a:lnSpc>
                <a:spcPct val="150000"/>
              </a:lnSpc>
              <a:buClr>
                <a:srgbClr val="F3F3F3"/>
              </a:buClr>
              <a:buSzPts val="1300"/>
              <a:buNone/>
            </a:pPr>
            <a:r>
              <a:rPr lang="en-US" sz="1400" dirty="0"/>
              <a:t>W</a:t>
            </a:r>
            <a:r>
              <a:rPr lang="en" sz="1400" dirty="0"/>
              <a:t>ho are the Social Media Giants and what purpose do they serve on surface versus reality?</a:t>
            </a:r>
          </a:p>
          <a:p>
            <a:pPr marL="146050" indent="0">
              <a:lnSpc>
                <a:spcPct val="150000"/>
              </a:lnSpc>
              <a:buClr>
                <a:srgbClr val="F3F3F3"/>
              </a:buClr>
              <a:buSzPts val="1300"/>
              <a:buNone/>
            </a:pPr>
            <a:r>
              <a:rPr lang="en-US" sz="1400" dirty="0"/>
              <a:t>Short and long term effects of social media</a:t>
            </a:r>
          </a:p>
          <a:p>
            <a:pPr marL="146050" indent="0">
              <a:lnSpc>
                <a:spcPct val="150000"/>
              </a:lnSpc>
              <a:buClr>
                <a:srgbClr val="F3F3F3"/>
              </a:buClr>
              <a:buSzPts val="1300"/>
              <a:buNone/>
            </a:pPr>
            <a:r>
              <a:rPr lang="en-US" sz="1400" dirty="0"/>
              <a:t>How we’re actually a </a:t>
            </a:r>
            <a:r>
              <a:rPr lang="en-US" sz="1400" i="1" dirty="0"/>
              <a:t>product</a:t>
            </a:r>
            <a:r>
              <a:rPr lang="en-US" sz="1400" dirty="0"/>
              <a:t> rather than a </a:t>
            </a:r>
            <a:r>
              <a:rPr lang="en-US" sz="1400" i="1" dirty="0"/>
              <a:t>customer</a:t>
            </a:r>
            <a:r>
              <a:rPr lang="en-US" sz="1400" dirty="0"/>
              <a:t>?</a:t>
            </a:r>
          </a:p>
          <a:p>
            <a:pPr marL="146050" indent="0">
              <a:lnSpc>
                <a:spcPct val="150000"/>
              </a:lnSpc>
              <a:buClr>
                <a:srgbClr val="F3F3F3"/>
              </a:buClr>
              <a:buSzPts val="1300"/>
              <a:buNone/>
            </a:pPr>
            <a:r>
              <a:rPr lang="en-US" sz="1400" dirty="0"/>
              <a:t>Data – new running money</a:t>
            </a:r>
          </a:p>
          <a:p>
            <a:pPr marL="146050" indent="0">
              <a:lnSpc>
                <a:spcPct val="150000"/>
              </a:lnSpc>
              <a:buClr>
                <a:srgbClr val="F3F3F3"/>
              </a:buClr>
              <a:buSzPts val="1300"/>
              <a:buNone/>
            </a:pPr>
            <a:r>
              <a:rPr lang="en-US" sz="1400" dirty="0"/>
              <a:t>Data manipulation</a:t>
            </a:r>
          </a:p>
          <a:p>
            <a:pPr marL="146050" indent="0">
              <a:lnSpc>
                <a:spcPct val="150000"/>
              </a:lnSpc>
              <a:buClr>
                <a:srgbClr val="F3F3F3"/>
              </a:buClr>
              <a:buSzPts val="1300"/>
              <a:buNone/>
            </a:pPr>
            <a:r>
              <a:rPr lang="en-US" sz="1400" dirty="0"/>
              <a:t>Privacy invasion and stalking</a:t>
            </a:r>
          </a:p>
          <a:p>
            <a:pPr marL="146050" indent="0">
              <a:lnSpc>
                <a:spcPct val="150000"/>
              </a:lnSpc>
              <a:buClr>
                <a:srgbClr val="F3F3F3"/>
              </a:buClr>
              <a:buSzPts val="1300"/>
              <a:buNone/>
            </a:pPr>
            <a:r>
              <a:rPr lang="en-US" sz="1400" dirty="0"/>
              <a:t>How is social media changing the way we think?</a:t>
            </a:r>
          </a:p>
          <a:p>
            <a:pPr marL="146050" indent="0">
              <a:lnSpc>
                <a:spcPct val="150000"/>
              </a:lnSpc>
              <a:buClr>
                <a:srgbClr val="F3F3F3"/>
              </a:buClr>
              <a:buSzPts val="1300"/>
              <a:buNone/>
            </a:pPr>
            <a:r>
              <a:rPr lang="en-US" sz="1400" dirty="0"/>
              <a:t>What do we do?</a:t>
            </a:r>
            <a:endParaRPr lang="en" sz="1400" dirty="0"/>
          </a:p>
          <a:p>
            <a:pPr marL="457200" lvl="0" indent="-311150" algn="l" rtl="0">
              <a:spcBef>
                <a:spcPts val="0"/>
              </a:spcBef>
              <a:spcAft>
                <a:spcPts val="0"/>
              </a:spcAft>
              <a:buClr>
                <a:srgbClr val="F3F3F3"/>
              </a:buClr>
              <a:buSzPts val="1300"/>
              <a:buNone/>
            </a:pPr>
            <a:endParaRPr lang="en" sz="1400" dirty="0"/>
          </a:p>
          <a:p>
            <a:pPr marL="457200" lvl="0" indent="-311150" algn="l" rtl="0">
              <a:spcBef>
                <a:spcPts val="0"/>
              </a:spcBef>
              <a:spcAft>
                <a:spcPts val="0"/>
              </a:spcAft>
              <a:buClr>
                <a:srgbClr val="F3F3F3"/>
              </a:buClr>
              <a:buSzPts val="1300"/>
              <a:buAutoNum type="arabicPeriod"/>
            </a:pPr>
            <a:endParaRPr sz="1400" dirty="0"/>
          </a:p>
          <a:p>
            <a:pPr marL="0" lvl="0" indent="0" algn="l" rtl="0">
              <a:spcBef>
                <a:spcPts val="0"/>
              </a:spcBef>
              <a:spcAft>
                <a:spcPts val="0"/>
              </a:spcAft>
              <a:buNone/>
            </a:pPr>
            <a:endParaRPr dirty="0">
              <a:solidFill>
                <a:srgbClr val="F3F3F3"/>
              </a:solidFill>
            </a:endParaRPr>
          </a:p>
          <a:p>
            <a:pPr marL="0" lvl="0" indent="0" algn="l" rtl="0">
              <a:spcBef>
                <a:spcPts val="1600"/>
              </a:spcBef>
              <a:spcAft>
                <a:spcPts val="1600"/>
              </a:spcAft>
              <a:buNone/>
            </a:pPr>
            <a:endParaRPr dirty="0">
              <a:solidFill>
                <a:srgbClr val="F3F3F3"/>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10">
                                            <p:bg/>
                                          </p:spTgt>
                                        </p:tgtEl>
                                        <p:attrNameLst>
                                          <p:attrName>style.visibility</p:attrName>
                                        </p:attrNameLst>
                                      </p:cBhvr>
                                      <p:to>
                                        <p:strVal val="visible"/>
                                      </p:to>
                                    </p:set>
                                    <p:animEffect transition="in" filter="blinds(horizontal)">
                                      <p:cBhvr>
                                        <p:cTn id="7" dur="500"/>
                                        <p:tgtEl>
                                          <p:spTgt spid="110">
                                            <p:bg/>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10">
                                            <p:txEl>
                                              <p:pRg st="1" end="1"/>
                                            </p:txEl>
                                          </p:spTgt>
                                        </p:tgtEl>
                                        <p:attrNameLst>
                                          <p:attrName>style.visibility</p:attrName>
                                        </p:attrNameLst>
                                      </p:cBhvr>
                                      <p:to>
                                        <p:strVal val="visible"/>
                                      </p:to>
                                    </p:set>
                                    <p:animEffect transition="in" filter="blinds(horizontal)">
                                      <p:cBhvr>
                                        <p:cTn id="10" dur="500"/>
                                        <p:tgtEl>
                                          <p:spTgt spid="110">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10">
                                            <p:txEl>
                                              <p:pRg st="2" end="2"/>
                                            </p:txEl>
                                          </p:spTgt>
                                        </p:tgtEl>
                                        <p:attrNameLst>
                                          <p:attrName>style.visibility</p:attrName>
                                        </p:attrNameLst>
                                      </p:cBhvr>
                                      <p:to>
                                        <p:strVal val="visible"/>
                                      </p:to>
                                    </p:set>
                                    <p:animEffect transition="in" filter="blinds(horizontal)">
                                      <p:cBhvr>
                                        <p:cTn id="13" dur="500"/>
                                        <p:tgtEl>
                                          <p:spTgt spid="110">
                                            <p:txEl>
                                              <p:pRg st="2" end="2"/>
                                            </p:txEl>
                                          </p:spTgt>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110">
                                            <p:txEl>
                                              <p:pRg st="3" end="3"/>
                                            </p:txEl>
                                          </p:spTgt>
                                        </p:tgtEl>
                                        <p:attrNameLst>
                                          <p:attrName>style.visibility</p:attrName>
                                        </p:attrNameLst>
                                      </p:cBhvr>
                                      <p:to>
                                        <p:strVal val="visible"/>
                                      </p:to>
                                    </p:set>
                                    <p:animEffect transition="in" filter="blinds(horizontal)">
                                      <p:cBhvr>
                                        <p:cTn id="16" dur="500"/>
                                        <p:tgtEl>
                                          <p:spTgt spid="110">
                                            <p:txEl>
                                              <p:pRg st="3" end="3"/>
                                            </p:txEl>
                                          </p:spTgt>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110">
                                            <p:txEl>
                                              <p:pRg st="4" end="4"/>
                                            </p:txEl>
                                          </p:spTgt>
                                        </p:tgtEl>
                                        <p:attrNameLst>
                                          <p:attrName>style.visibility</p:attrName>
                                        </p:attrNameLst>
                                      </p:cBhvr>
                                      <p:to>
                                        <p:strVal val="visible"/>
                                      </p:to>
                                    </p:set>
                                    <p:animEffect transition="in" filter="blinds(horizontal)">
                                      <p:cBhvr>
                                        <p:cTn id="19" dur="500"/>
                                        <p:tgtEl>
                                          <p:spTgt spid="110">
                                            <p:txEl>
                                              <p:pRg st="4" end="4"/>
                                            </p:txEl>
                                          </p:spTgt>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110">
                                            <p:txEl>
                                              <p:pRg st="5" end="5"/>
                                            </p:txEl>
                                          </p:spTgt>
                                        </p:tgtEl>
                                        <p:attrNameLst>
                                          <p:attrName>style.visibility</p:attrName>
                                        </p:attrNameLst>
                                      </p:cBhvr>
                                      <p:to>
                                        <p:strVal val="visible"/>
                                      </p:to>
                                    </p:set>
                                    <p:animEffect transition="in" filter="blinds(horizontal)">
                                      <p:cBhvr>
                                        <p:cTn id="22" dur="500"/>
                                        <p:tgtEl>
                                          <p:spTgt spid="110">
                                            <p:txEl>
                                              <p:pRg st="5" end="5"/>
                                            </p:txEl>
                                          </p:spTgt>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110">
                                            <p:txEl>
                                              <p:pRg st="6" end="6"/>
                                            </p:txEl>
                                          </p:spTgt>
                                        </p:tgtEl>
                                        <p:attrNameLst>
                                          <p:attrName>style.visibility</p:attrName>
                                        </p:attrNameLst>
                                      </p:cBhvr>
                                      <p:to>
                                        <p:strVal val="visible"/>
                                      </p:to>
                                    </p:set>
                                    <p:animEffect transition="in" filter="blinds(horizontal)">
                                      <p:cBhvr>
                                        <p:cTn id="25" dur="500"/>
                                        <p:tgtEl>
                                          <p:spTgt spid="110">
                                            <p:txEl>
                                              <p:pRg st="6" end="6"/>
                                            </p:txEl>
                                          </p:spTgt>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110">
                                            <p:txEl>
                                              <p:pRg st="7" end="7"/>
                                            </p:txEl>
                                          </p:spTgt>
                                        </p:tgtEl>
                                        <p:attrNameLst>
                                          <p:attrName>style.visibility</p:attrName>
                                        </p:attrNameLst>
                                      </p:cBhvr>
                                      <p:to>
                                        <p:strVal val="visible"/>
                                      </p:to>
                                    </p:set>
                                    <p:animEffect transition="in" filter="blinds(horizontal)">
                                      <p:cBhvr>
                                        <p:cTn id="28" dur="500"/>
                                        <p:tgtEl>
                                          <p:spTgt spid="110">
                                            <p:txEl>
                                              <p:pRg st="7" end="7"/>
                                            </p:txEl>
                                          </p:spTgt>
                                        </p:tgtEl>
                                      </p:cBhvr>
                                    </p:animEffect>
                                  </p:childTnLst>
                                </p:cTn>
                              </p:par>
                              <p:par>
                                <p:cTn id="29" presetID="3" presetClass="entr" presetSubtype="10" fill="hold" grpId="0" nodeType="withEffect">
                                  <p:stCondLst>
                                    <p:cond delay="0"/>
                                  </p:stCondLst>
                                  <p:childTnLst>
                                    <p:set>
                                      <p:cBhvr>
                                        <p:cTn id="30" dur="1" fill="hold">
                                          <p:stCondLst>
                                            <p:cond delay="0"/>
                                          </p:stCondLst>
                                        </p:cTn>
                                        <p:tgtEl>
                                          <p:spTgt spid="110">
                                            <p:txEl>
                                              <p:pRg st="8" end="8"/>
                                            </p:txEl>
                                          </p:spTgt>
                                        </p:tgtEl>
                                        <p:attrNameLst>
                                          <p:attrName>style.visibility</p:attrName>
                                        </p:attrNameLst>
                                      </p:cBhvr>
                                      <p:to>
                                        <p:strVal val="visible"/>
                                      </p:to>
                                    </p:set>
                                    <p:animEffect transition="in" filter="blinds(horizontal)">
                                      <p:cBhvr>
                                        <p:cTn id="31" dur="500"/>
                                        <p:tgtEl>
                                          <p:spTgt spid="110">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uiExpand="1" build="p"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22" name="Rectangle 21"/>
          <p:cNvSpPr/>
          <p:nvPr/>
        </p:nvSpPr>
        <p:spPr>
          <a:xfrm>
            <a:off x="685796" y="1254031"/>
            <a:ext cx="4572000" cy="954107"/>
          </a:xfrm>
          <a:prstGeom prst="rect">
            <a:avLst/>
          </a:prstGeom>
        </p:spPr>
        <p:txBody>
          <a:bodyPr>
            <a:spAutoFit/>
          </a:bodyPr>
          <a:lstStyle/>
          <a:p>
            <a:r>
              <a:rPr lang="en-US" dirty="0">
                <a:ln/>
                <a:solidFill>
                  <a:schemeClr val="tx2"/>
                </a:solidFill>
                <a:effectLst>
                  <a:outerShdw blurRad="38100" dist="19050" dir="2700000" algn="tl" rotWithShape="0">
                    <a:schemeClr val="dk1">
                      <a:alpha val="40000"/>
                    </a:schemeClr>
                  </a:outerShdw>
                </a:effectLst>
                <a:latin typeface="Bahnschrift SemiCondensed" panose="020B0502040204020203" pitchFamily="34" charset="0"/>
              </a:rPr>
              <a:t>By the term </a:t>
            </a:r>
            <a:r>
              <a:rPr lang="en-US" i="1" dirty="0">
                <a:ln/>
                <a:solidFill>
                  <a:schemeClr val="tx2"/>
                </a:solidFill>
                <a:effectLst>
                  <a:outerShdw blurRad="38100" dist="19050" dir="2700000" algn="tl" rotWithShape="0">
                    <a:schemeClr val="dk1">
                      <a:alpha val="40000"/>
                    </a:schemeClr>
                  </a:outerShdw>
                </a:effectLst>
                <a:latin typeface="Bahnschrift SemiCondensed" panose="020B0502040204020203" pitchFamily="34" charset="0"/>
              </a:rPr>
              <a:t>tech giants </a:t>
            </a:r>
            <a:r>
              <a:rPr lang="en-US" dirty="0">
                <a:ln/>
                <a:solidFill>
                  <a:schemeClr val="tx2"/>
                </a:solidFill>
                <a:effectLst>
                  <a:outerShdw blurRad="38100" dist="19050" dir="2700000" algn="tl" rotWithShape="0">
                    <a:schemeClr val="dk1">
                      <a:alpha val="40000"/>
                    </a:schemeClr>
                  </a:outerShdw>
                </a:effectLst>
                <a:latin typeface="Bahnschrift SemiCondensed" panose="020B0502040204020203" pitchFamily="34" charset="0"/>
              </a:rPr>
              <a:t>we usually refer to Facebook, Amazon, Google, Microsoft, etc. These companies have grown tremendously in the recent years, much that the world’s economy revolves around them</a:t>
            </a:r>
            <a:endParaRPr lang="en-US" dirty="0">
              <a:solidFill>
                <a:schemeClr val="tx2"/>
              </a:solidFill>
              <a:latin typeface="Bahnschrift SemiCondensed" panose="020B0502040204020203" pitchFamily="34" charset="0"/>
            </a:endParaRPr>
          </a:p>
        </p:txBody>
      </p:sp>
      <p:sp>
        <p:nvSpPr>
          <p:cNvPr id="2" name="TextBox 1">
            <a:extLst>
              <a:ext uri="{FF2B5EF4-FFF2-40B4-BE49-F238E27FC236}">
                <a16:creationId xmlns:a16="http://schemas.microsoft.com/office/drawing/2014/main" id="{224BD4CD-C121-4544-B0AF-786B021E07FF}"/>
              </a:ext>
            </a:extLst>
          </p:cNvPr>
          <p:cNvSpPr txBox="1"/>
          <p:nvPr/>
        </p:nvSpPr>
        <p:spPr>
          <a:xfrm>
            <a:off x="914400" y="438150"/>
            <a:ext cx="7315200" cy="553998"/>
          </a:xfrm>
          <a:prstGeom prst="rect">
            <a:avLst/>
          </a:prstGeom>
          <a:noFill/>
        </p:spPr>
        <p:txBody>
          <a:bodyPr wrap="square" rtlCol="0">
            <a:spAutoFit/>
          </a:bodyPr>
          <a:lstStyle/>
          <a:p>
            <a:pPr algn="ctr"/>
            <a:r>
              <a:rPr lang="en-US" sz="3000" b="1" dirty="0">
                <a:solidFill>
                  <a:srgbClr val="F3F3F3"/>
                </a:solidFill>
                <a:latin typeface="Rajdhani"/>
                <a:ea typeface="Rajdhani"/>
                <a:cs typeface="Rajdhani"/>
                <a:sym typeface="Rajdhani"/>
              </a:rPr>
              <a:t>Social media and tech giants</a:t>
            </a:r>
          </a:p>
        </p:txBody>
      </p:sp>
      <p:sp>
        <p:nvSpPr>
          <p:cNvPr id="3" name="TextBox 2">
            <a:extLst>
              <a:ext uri="{FF2B5EF4-FFF2-40B4-BE49-F238E27FC236}">
                <a16:creationId xmlns:a16="http://schemas.microsoft.com/office/drawing/2014/main" id="{E41AEAAA-8B13-42B2-9F0F-9E2506B98B18}"/>
              </a:ext>
            </a:extLst>
          </p:cNvPr>
          <p:cNvSpPr txBox="1"/>
          <p:nvPr/>
        </p:nvSpPr>
        <p:spPr>
          <a:xfrm>
            <a:off x="681888" y="2412871"/>
            <a:ext cx="4495800" cy="2031325"/>
          </a:xfrm>
          <a:prstGeom prst="rect">
            <a:avLst/>
          </a:prstGeom>
          <a:noFill/>
        </p:spPr>
        <p:txBody>
          <a:bodyPr wrap="square" rtlCol="0">
            <a:spAutoFit/>
          </a:bodyPr>
          <a:lstStyle/>
          <a:p>
            <a:r>
              <a:rPr lang="en-AU" dirty="0">
                <a:solidFill>
                  <a:schemeClr val="tx2"/>
                </a:solidFill>
                <a:latin typeface="Bahnschrift SemiCondensed" panose="020B0502040204020203" pitchFamily="34" charset="0"/>
              </a:rPr>
              <a:t>On the surface, it may seem like that such platforms are developed so societies can remain connected and up-to-date with their surroundings, and it, indeed, serves such purposes solidly.</a:t>
            </a:r>
          </a:p>
          <a:p>
            <a:endParaRPr lang="en-AU" dirty="0">
              <a:solidFill>
                <a:schemeClr val="tx2"/>
              </a:solidFill>
              <a:latin typeface="Bahnschrift SemiCondensed" panose="020B0502040204020203" pitchFamily="34" charset="0"/>
            </a:endParaRPr>
          </a:p>
          <a:p>
            <a:r>
              <a:rPr lang="en-AU" dirty="0">
                <a:solidFill>
                  <a:schemeClr val="tx2"/>
                </a:solidFill>
                <a:latin typeface="Bahnschrift SemiCondensed" panose="020B0502040204020203" pitchFamily="34" charset="0"/>
              </a:rPr>
              <a:t>However, it is naïve of a layman to think that such companies work solely for the benefit of humanity.</a:t>
            </a:r>
          </a:p>
          <a:p>
            <a:r>
              <a:rPr lang="en-AU" dirty="0">
                <a:solidFill>
                  <a:schemeClr val="tx2"/>
                </a:solidFill>
                <a:latin typeface="Bahnschrift SemiCondensed" panose="020B0502040204020203" pitchFamily="34" charset="0"/>
              </a:rPr>
              <a:t>In reality, what they’re actually after is engagement. Your engagement.</a:t>
            </a:r>
          </a:p>
        </p:txBody>
      </p:sp>
      <p:grpSp>
        <p:nvGrpSpPr>
          <p:cNvPr id="4" name="Google Shape;1985;p51">
            <a:extLst>
              <a:ext uri="{FF2B5EF4-FFF2-40B4-BE49-F238E27FC236}">
                <a16:creationId xmlns:a16="http://schemas.microsoft.com/office/drawing/2014/main" id="{3401B93B-FEC7-4FFC-927E-2BAA02E8F483}"/>
              </a:ext>
            </a:extLst>
          </p:cNvPr>
          <p:cNvGrpSpPr/>
          <p:nvPr/>
        </p:nvGrpSpPr>
        <p:grpSpPr>
          <a:xfrm rot="5400000">
            <a:off x="7306187" y="1762735"/>
            <a:ext cx="322831" cy="380798"/>
            <a:chOff x="4660325" y="1866850"/>
            <a:chExt cx="68350" cy="58100"/>
          </a:xfrm>
          <a:solidFill>
            <a:schemeClr val="accent1"/>
          </a:solidFill>
        </p:grpSpPr>
        <p:sp>
          <p:nvSpPr>
            <p:cNvPr id="7" name="Google Shape;1986;p51">
              <a:extLst>
                <a:ext uri="{FF2B5EF4-FFF2-40B4-BE49-F238E27FC236}">
                  <a16:creationId xmlns:a16="http://schemas.microsoft.com/office/drawing/2014/main" id="{AF5EB572-C991-42F9-B60D-F16AD3B13E3E}"/>
                </a:ext>
              </a:extLst>
            </p:cNvPr>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ln>
              <a:headEnd type="none" w="sm" len="sm"/>
              <a:tailEnd type="none" w="sm" len="s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1987;p51">
              <a:extLst>
                <a:ext uri="{FF2B5EF4-FFF2-40B4-BE49-F238E27FC236}">
                  <a16:creationId xmlns:a16="http://schemas.microsoft.com/office/drawing/2014/main" id="{65E0FDB6-B46A-408B-947B-947DDFB3ADD6}"/>
                </a:ext>
              </a:extLst>
            </p:cNvPr>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ln>
              <a:headEnd type="none" w="sm" len="sm"/>
              <a:tailEnd type="none" w="sm" len="s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 name="Google Shape;1900;p51">
            <a:extLst>
              <a:ext uri="{FF2B5EF4-FFF2-40B4-BE49-F238E27FC236}">
                <a16:creationId xmlns:a16="http://schemas.microsoft.com/office/drawing/2014/main" id="{C36123E0-CFE8-43DA-AF0F-27CD727775A8}"/>
              </a:ext>
            </a:extLst>
          </p:cNvPr>
          <p:cNvGrpSpPr/>
          <p:nvPr/>
        </p:nvGrpSpPr>
        <p:grpSpPr>
          <a:xfrm>
            <a:off x="5867401" y="1238025"/>
            <a:ext cx="2590803" cy="419325"/>
            <a:chOff x="4334407" y="2468674"/>
            <a:chExt cx="829919" cy="167425"/>
          </a:xfrm>
          <a:solidFill>
            <a:schemeClr val="accent1"/>
          </a:solidFill>
        </p:grpSpPr>
        <p:sp>
          <p:nvSpPr>
            <p:cNvPr id="10" name="Google Shape;1901;p51">
              <a:extLst>
                <a:ext uri="{FF2B5EF4-FFF2-40B4-BE49-F238E27FC236}">
                  <a16:creationId xmlns:a16="http://schemas.microsoft.com/office/drawing/2014/main" id="{5BBAEE2B-D9EC-432F-85C2-5828AA9E312F}"/>
                </a:ext>
              </a:extLst>
            </p:cNvPr>
            <p:cNvSpPr/>
            <p:nvPr/>
          </p:nvSpPr>
          <p:spPr>
            <a:xfrm>
              <a:off x="4334407"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chemeClr val="accent1"/>
            </a:solidFill>
            <a:ln>
              <a:headEnd type="none" w="sm" len="sm"/>
              <a:tailEnd type="none" w="sm" len="s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902;p51">
              <a:extLst>
                <a:ext uri="{FF2B5EF4-FFF2-40B4-BE49-F238E27FC236}">
                  <a16:creationId xmlns:a16="http://schemas.microsoft.com/office/drawing/2014/main" id="{0B389F83-47DE-4123-A871-B84B590BEB80}"/>
                </a:ext>
              </a:extLst>
            </p:cNvPr>
            <p:cNvSpPr/>
            <p:nvPr/>
          </p:nvSpPr>
          <p:spPr>
            <a:xfrm>
              <a:off x="4529682" y="2468674"/>
              <a:ext cx="634644"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grpFill/>
            <a:ln>
              <a:headEnd type="none" w="sm" len="sm"/>
              <a:tailEnd type="none" w="sm" len="s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AU" dirty="0">
                  <a:solidFill>
                    <a:schemeClr val="tx2"/>
                  </a:solidFill>
                  <a:latin typeface="Bahnschrift SemiBold" panose="020B0502040204020203" pitchFamily="34" charset="0"/>
                </a:rPr>
                <a:t>Engagement</a:t>
              </a:r>
              <a:endParaRPr dirty="0">
                <a:solidFill>
                  <a:schemeClr val="tx2"/>
                </a:solidFill>
                <a:latin typeface="Bahnschrift SemiBold" panose="020B0502040204020203" pitchFamily="34" charset="0"/>
              </a:endParaRPr>
            </a:p>
          </p:txBody>
        </p:sp>
      </p:grpSp>
      <p:grpSp>
        <p:nvGrpSpPr>
          <p:cNvPr id="6" name="Google Shape;1985;p51">
            <a:extLst>
              <a:ext uri="{FF2B5EF4-FFF2-40B4-BE49-F238E27FC236}">
                <a16:creationId xmlns:a16="http://schemas.microsoft.com/office/drawing/2014/main" id="{4F9DE570-4619-42EF-A2DD-6D5C7C34E4FF}"/>
              </a:ext>
            </a:extLst>
          </p:cNvPr>
          <p:cNvGrpSpPr/>
          <p:nvPr/>
        </p:nvGrpSpPr>
        <p:grpSpPr>
          <a:xfrm rot="5400000">
            <a:off x="7305111" y="2677135"/>
            <a:ext cx="322831" cy="380798"/>
            <a:chOff x="4660325" y="1866850"/>
            <a:chExt cx="68350" cy="58100"/>
          </a:xfrm>
          <a:solidFill>
            <a:schemeClr val="accent1"/>
          </a:solidFill>
        </p:grpSpPr>
        <p:sp>
          <p:nvSpPr>
            <p:cNvPr id="29" name="Google Shape;1986;p51">
              <a:extLst>
                <a:ext uri="{FF2B5EF4-FFF2-40B4-BE49-F238E27FC236}">
                  <a16:creationId xmlns:a16="http://schemas.microsoft.com/office/drawing/2014/main" id="{5BDB38F2-9537-46A6-A456-883DBCDDE602}"/>
                </a:ext>
              </a:extLst>
            </p:cNvPr>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ln>
              <a:headEnd type="none" w="sm" len="sm"/>
              <a:tailEnd type="none" w="sm" len="s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 name="Google Shape;1987;p51">
              <a:extLst>
                <a:ext uri="{FF2B5EF4-FFF2-40B4-BE49-F238E27FC236}">
                  <a16:creationId xmlns:a16="http://schemas.microsoft.com/office/drawing/2014/main" id="{A641C177-B898-4969-B084-7950DA5C89D1}"/>
                </a:ext>
              </a:extLst>
            </p:cNvPr>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ln>
              <a:headEnd type="none" w="sm" len="sm"/>
              <a:tailEnd type="none" w="sm" len="s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 name="Google Shape;1985;p51">
            <a:extLst>
              <a:ext uri="{FF2B5EF4-FFF2-40B4-BE49-F238E27FC236}">
                <a16:creationId xmlns:a16="http://schemas.microsoft.com/office/drawing/2014/main" id="{FD254DDF-6562-4E8A-BF8A-CC6DAA6355AA}"/>
              </a:ext>
            </a:extLst>
          </p:cNvPr>
          <p:cNvGrpSpPr/>
          <p:nvPr/>
        </p:nvGrpSpPr>
        <p:grpSpPr>
          <a:xfrm rot="5400000">
            <a:off x="7305111" y="3609567"/>
            <a:ext cx="322831" cy="380798"/>
            <a:chOff x="4660325" y="1866850"/>
            <a:chExt cx="68350" cy="58100"/>
          </a:xfrm>
          <a:solidFill>
            <a:schemeClr val="accent1"/>
          </a:solidFill>
        </p:grpSpPr>
        <p:sp>
          <p:nvSpPr>
            <p:cNvPr id="35" name="Google Shape;1986;p51">
              <a:extLst>
                <a:ext uri="{FF2B5EF4-FFF2-40B4-BE49-F238E27FC236}">
                  <a16:creationId xmlns:a16="http://schemas.microsoft.com/office/drawing/2014/main" id="{CC037606-AA68-42E7-A1BB-86C5EE129A22}"/>
                </a:ext>
              </a:extLst>
            </p:cNvPr>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ln>
              <a:headEnd type="none" w="sm" len="sm"/>
              <a:tailEnd type="none" w="sm" len="s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 name="Google Shape;1987;p51">
              <a:extLst>
                <a:ext uri="{FF2B5EF4-FFF2-40B4-BE49-F238E27FC236}">
                  <a16:creationId xmlns:a16="http://schemas.microsoft.com/office/drawing/2014/main" id="{A53CF040-4358-43BE-8F04-D7E8F5E558B0}"/>
                </a:ext>
              </a:extLst>
            </p:cNvPr>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ln>
              <a:headEnd type="none" w="sm" len="sm"/>
              <a:tailEnd type="none" w="sm" len="s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 name="Google Shape;1900;p51">
            <a:extLst>
              <a:ext uri="{FF2B5EF4-FFF2-40B4-BE49-F238E27FC236}">
                <a16:creationId xmlns:a16="http://schemas.microsoft.com/office/drawing/2014/main" id="{DA99135F-9849-431F-A958-F7B381ED140E}"/>
              </a:ext>
            </a:extLst>
          </p:cNvPr>
          <p:cNvGrpSpPr/>
          <p:nvPr/>
        </p:nvGrpSpPr>
        <p:grpSpPr>
          <a:xfrm>
            <a:off x="5867401" y="2228625"/>
            <a:ext cx="2590803" cy="419325"/>
            <a:chOff x="4334407" y="2468674"/>
            <a:chExt cx="829919" cy="167425"/>
          </a:xfrm>
          <a:solidFill>
            <a:schemeClr val="accent1"/>
          </a:solidFill>
        </p:grpSpPr>
        <p:sp>
          <p:nvSpPr>
            <p:cNvPr id="41" name="Google Shape;1901;p51">
              <a:extLst>
                <a:ext uri="{FF2B5EF4-FFF2-40B4-BE49-F238E27FC236}">
                  <a16:creationId xmlns:a16="http://schemas.microsoft.com/office/drawing/2014/main" id="{F9DB2239-1583-480B-8182-F2D5F5811C07}"/>
                </a:ext>
              </a:extLst>
            </p:cNvPr>
            <p:cNvSpPr/>
            <p:nvPr/>
          </p:nvSpPr>
          <p:spPr>
            <a:xfrm>
              <a:off x="4334407"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chemeClr val="accent1"/>
            </a:solidFill>
            <a:ln>
              <a:headEnd type="none" w="sm" len="sm"/>
              <a:tailEnd type="none" w="sm" len="s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1902;p51">
              <a:extLst>
                <a:ext uri="{FF2B5EF4-FFF2-40B4-BE49-F238E27FC236}">
                  <a16:creationId xmlns:a16="http://schemas.microsoft.com/office/drawing/2014/main" id="{46B5CFD1-0177-4812-9BFA-24E743436971}"/>
                </a:ext>
              </a:extLst>
            </p:cNvPr>
            <p:cNvSpPr/>
            <p:nvPr/>
          </p:nvSpPr>
          <p:spPr>
            <a:xfrm>
              <a:off x="4529682" y="2468674"/>
              <a:ext cx="634644"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grpFill/>
            <a:ln>
              <a:headEnd type="none" w="sm" len="sm"/>
              <a:tailEnd type="none" w="sm" len="s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AU" dirty="0">
                  <a:solidFill>
                    <a:schemeClr val="tx2"/>
                  </a:solidFill>
                  <a:latin typeface="Bahnschrift SemiBold" panose="020B0502040204020203" pitchFamily="34" charset="0"/>
                </a:rPr>
                <a:t>Interaction</a:t>
              </a:r>
              <a:endParaRPr dirty="0">
                <a:solidFill>
                  <a:schemeClr val="tx2"/>
                </a:solidFill>
                <a:latin typeface="Bahnschrift SemiBold" panose="020B0502040204020203" pitchFamily="34" charset="0"/>
              </a:endParaRPr>
            </a:p>
          </p:txBody>
        </p:sp>
      </p:grpSp>
      <p:grpSp>
        <p:nvGrpSpPr>
          <p:cNvPr id="13" name="Google Shape;1900;p51">
            <a:extLst>
              <a:ext uri="{FF2B5EF4-FFF2-40B4-BE49-F238E27FC236}">
                <a16:creationId xmlns:a16="http://schemas.microsoft.com/office/drawing/2014/main" id="{553637A0-C1B6-4F74-889A-CCE672D699EB}"/>
              </a:ext>
            </a:extLst>
          </p:cNvPr>
          <p:cNvGrpSpPr/>
          <p:nvPr/>
        </p:nvGrpSpPr>
        <p:grpSpPr>
          <a:xfrm>
            <a:off x="5871309" y="3143025"/>
            <a:ext cx="2590803" cy="419325"/>
            <a:chOff x="4334407" y="2468674"/>
            <a:chExt cx="829919" cy="167425"/>
          </a:xfrm>
          <a:solidFill>
            <a:schemeClr val="accent1"/>
          </a:solidFill>
        </p:grpSpPr>
        <p:sp>
          <p:nvSpPr>
            <p:cNvPr id="44" name="Google Shape;1901;p51">
              <a:extLst>
                <a:ext uri="{FF2B5EF4-FFF2-40B4-BE49-F238E27FC236}">
                  <a16:creationId xmlns:a16="http://schemas.microsoft.com/office/drawing/2014/main" id="{94388403-EA07-4C3F-8928-DC6ADA020178}"/>
                </a:ext>
              </a:extLst>
            </p:cNvPr>
            <p:cNvSpPr/>
            <p:nvPr/>
          </p:nvSpPr>
          <p:spPr>
            <a:xfrm>
              <a:off x="4334407"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chemeClr val="accent1"/>
            </a:solidFill>
            <a:ln>
              <a:headEnd type="none" w="sm" len="sm"/>
              <a:tailEnd type="none" w="sm" len="s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 name="Google Shape;1902;p51">
              <a:extLst>
                <a:ext uri="{FF2B5EF4-FFF2-40B4-BE49-F238E27FC236}">
                  <a16:creationId xmlns:a16="http://schemas.microsoft.com/office/drawing/2014/main" id="{465B895B-39C4-4144-9D14-81F7ECAE7FC2}"/>
                </a:ext>
              </a:extLst>
            </p:cNvPr>
            <p:cNvSpPr/>
            <p:nvPr/>
          </p:nvSpPr>
          <p:spPr>
            <a:xfrm>
              <a:off x="4529682" y="2468674"/>
              <a:ext cx="634644"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grpFill/>
            <a:ln>
              <a:headEnd type="none" w="sm" len="sm"/>
              <a:tailEnd type="none" w="sm" len="s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AU" dirty="0">
                  <a:solidFill>
                    <a:schemeClr val="tx2"/>
                  </a:solidFill>
                  <a:latin typeface="Bahnschrift SemiBold" panose="020B0502040204020203" pitchFamily="34" charset="0"/>
                </a:rPr>
                <a:t>Data</a:t>
              </a:r>
              <a:endParaRPr dirty="0">
                <a:solidFill>
                  <a:schemeClr val="tx2"/>
                </a:solidFill>
                <a:latin typeface="Bahnschrift SemiBold" panose="020B0502040204020203" pitchFamily="34" charset="0"/>
              </a:endParaRPr>
            </a:p>
          </p:txBody>
        </p:sp>
      </p:grpSp>
      <p:grpSp>
        <p:nvGrpSpPr>
          <p:cNvPr id="14" name="Google Shape;1900;p51">
            <a:extLst>
              <a:ext uri="{FF2B5EF4-FFF2-40B4-BE49-F238E27FC236}">
                <a16:creationId xmlns:a16="http://schemas.microsoft.com/office/drawing/2014/main" id="{90DDA798-65C3-4C32-A12F-7F98C5B1027A}"/>
              </a:ext>
            </a:extLst>
          </p:cNvPr>
          <p:cNvGrpSpPr/>
          <p:nvPr/>
        </p:nvGrpSpPr>
        <p:grpSpPr>
          <a:xfrm>
            <a:off x="5867401" y="4057425"/>
            <a:ext cx="2590803" cy="419325"/>
            <a:chOff x="4334407" y="2468674"/>
            <a:chExt cx="829919" cy="167425"/>
          </a:xfrm>
          <a:solidFill>
            <a:schemeClr val="accent1"/>
          </a:solidFill>
        </p:grpSpPr>
        <p:sp>
          <p:nvSpPr>
            <p:cNvPr id="47" name="Google Shape;1901;p51">
              <a:extLst>
                <a:ext uri="{FF2B5EF4-FFF2-40B4-BE49-F238E27FC236}">
                  <a16:creationId xmlns:a16="http://schemas.microsoft.com/office/drawing/2014/main" id="{52D95D6C-4E79-4AA3-8347-5D095010A510}"/>
                </a:ext>
              </a:extLst>
            </p:cNvPr>
            <p:cNvSpPr/>
            <p:nvPr/>
          </p:nvSpPr>
          <p:spPr>
            <a:xfrm>
              <a:off x="4334407"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chemeClr val="accent1"/>
            </a:solidFill>
            <a:ln>
              <a:headEnd type="none" w="sm" len="sm"/>
              <a:tailEnd type="none" w="sm" len="s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1902;p51">
              <a:extLst>
                <a:ext uri="{FF2B5EF4-FFF2-40B4-BE49-F238E27FC236}">
                  <a16:creationId xmlns:a16="http://schemas.microsoft.com/office/drawing/2014/main" id="{AF8E8E2D-D566-4CB6-A0FC-58FF294B6512}"/>
                </a:ext>
              </a:extLst>
            </p:cNvPr>
            <p:cNvSpPr/>
            <p:nvPr/>
          </p:nvSpPr>
          <p:spPr>
            <a:xfrm>
              <a:off x="4529682" y="2468674"/>
              <a:ext cx="634644"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grpFill/>
            <a:ln>
              <a:headEnd type="none" w="sm" len="sm"/>
              <a:tailEnd type="none" w="sm" len="s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AU" dirty="0">
                  <a:solidFill>
                    <a:schemeClr val="tx2"/>
                  </a:solidFill>
                  <a:latin typeface="Bahnschrift SemiBold" panose="020B0502040204020203" pitchFamily="34" charset="0"/>
                  <a:cs typeface="Rajdhani" panose="020B0604020202020204" charset="0"/>
                </a:rPr>
                <a:t>Profit</a:t>
              </a: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500"/>
                                        <p:tgtEl>
                                          <p:spTgt spid="5"/>
                                        </p:tgtEl>
                                      </p:cBhvr>
                                    </p:animEffect>
                                  </p:childTnLst>
                                </p:cTn>
                              </p:par>
                              <p:par>
                                <p:cTn id="11" presetID="3" presetClass="entr" presetSubtype="1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blinds(horizontal)">
                                      <p:cBhvr>
                                        <p:cTn id="13" dur="500"/>
                                        <p:tgtEl>
                                          <p:spTgt spid="6"/>
                                        </p:tgtEl>
                                      </p:cBhvr>
                                    </p:animEffect>
                                  </p:childTnLst>
                                </p:cTn>
                              </p:par>
                              <p:par>
                                <p:cTn id="14" presetID="3" presetClass="entr" presetSubtype="1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blinds(horizontal)">
                                      <p:cBhvr>
                                        <p:cTn id="16" dur="500"/>
                                        <p:tgtEl>
                                          <p:spTgt spid="9"/>
                                        </p:tgtEl>
                                      </p:cBhvr>
                                    </p:animEffect>
                                  </p:childTnLst>
                                </p:cTn>
                              </p:par>
                              <p:par>
                                <p:cTn id="17" presetID="3" presetClass="entr" presetSubtype="10"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blinds(horizontal)">
                                      <p:cBhvr>
                                        <p:cTn id="19" dur="500"/>
                                        <p:tgtEl>
                                          <p:spTgt spid="12"/>
                                        </p:tgtEl>
                                      </p:cBhvr>
                                    </p:animEffect>
                                  </p:childTnLst>
                                </p:cTn>
                              </p:par>
                              <p:par>
                                <p:cTn id="20" presetID="3" presetClass="entr" presetSubtype="10" fill="hold"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blinds(horizontal)">
                                      <p:cBhvr>
                                        <p:cTn id="22" dur="500"/>
                                        <p:tgtEl>
                                          <p:spTgt spid="13"/>
                                        </p:tgtEl>
                                      </p:cBhvr>
                                    </p:animEffect>
                                  </p:childTnLst>
                                </p:cTn>
                              </p:par>
                              <p:par>
                                <p:cTn id="23" presetID="3" presetClass="entr" presetSubtype="10"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blinds(horizontal)">
                                      <p:cBhvr>
                                        <p:cTn id="2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8"/>
          <p:cNvSpPr txBox="1">
            <a:spLocks noGrp="1"/>
          </p:cNvSpPr>
          <p:nvPr>
            <p:ph type="title"/>
          </p:nvPr>
        </p:nvSpPr>
        <p:spPr>
          <a:xfrm>
            <a:off x="304800" y="1123950"/>
            <a:ext cx="2514600" cy="1143000"/>
          </a:xfrm>
          <a:prstGeom prst="rect">
            <a:avLst/>
          </a:prstGeom>
          <a:scene3d>
            <a:camera prst="isometricOffAxis1Right"/>
            <a:lightRig rig="threePt" dir="t"/>
          </a:scene3d>
        </p:spPr>
        <p:style>
          <a:lnRef idx="2">
            <a:schemeClr val="dk1">
              <a:shade val="50000"/>
            </a:schemeClr>
          </a:lnRef>
          <a:fillRef idx="1">
            <a:schemeClr val="dk1"/>
          </a:fillRef>
          <a:effectRef idx="0">
            <a:schemeClr val="dk1"/>
          </a:effectRef>
          <a:fontRef idx="minor">
            <a:schemeClr val="lt1"/>
          </a:fontRef>
        </p:style>
        <p:txBody>
          <a:bodyPr spcFirstLastPara="1" wrap="square" lIns="91425" tIns="91425" rIns="91425" bIns="91425" anchor="t" anchorCtr="0">
            <a:noAutofit/>
            <a:sp3d extrusionH="57150">
              <a:bevelT w="38100" h="38100"/>
            </a:sp3d>
          </a:bodyPr>
          <a:lstStyle/>
          <a:p>
            <a:pPr marL="0" lvl="0" indent="0" algn="l" rtl="0">
              <a:spcBef>
                <a:spcPts val="0"/>
              </a:spcBef>
              <a:spcAft>
                <a:spcPts val="0"/>
              </a:spcAft>
              <a:buNone/>
            </a:pPr>
            <a:r>
              <a:rPr lang="en-AU" sz="3200" dirty="0"/>
              <a:t>Evolution of Social Media</a:t>
            </a:r>
            <a:endParaRPr sz="3200" dirty="0"/>
          </a:p>
        </p:txBody>
      </p:sp>
      <p:cxnSp>
        <p:nvCxnSpPr>
          <p:cNvPr id="143" name="Google Shape;143;p28"/>
          <p:cNvCxnSpPr/>
          <p:nvPr/>
        </p:nvCxnSpPr>
        <p:spPr>
          <a:xfrm rot="5400000">
            <a:off x="3810000" y="2571750"/>
            <a:ext cx="4724400" cy="1588"/>
          </a:xfrm>
          <a:prstGeom prst="straightConnector1">
            <a:avLst/>
          </a:prstGeom>
          <a:noFill/>
          <a:ln w="19050" cap="flat" cmpd="sng">
            <a:solidFill>
              <a:srgbClr val="F3F3F3"/>
            </a:solidFill>
            <a:prstDash val="solid"/>
            <a:round/>
            <a:headEnd type="oval" w="med" len="med"/>
            <a:tailEnd type="oval" w="med" len="med"/>
          </a:ln>
        </p:spPr>
      </p:cxnSp>
      <p:sp>
        <p:nvSpPr>
          <p:cNvPr id="144" name="Google Shape;144;p28"/>
          <p:cNvSpPr txBox="1"/>
          <p:nvPr/>
        </p:nvSpPr>
        <p:spPr>
          <a:xfrm>
            <a:off x="1981200" y="361950"/>
            <a:ext cx="4066275" cy="626400"/>
          </a:xfrm>
          <a:prstGeom prst="rect">
            <a:avLst/>
          </a:prstGeom>
          <a:noFill/>
          <a:ln>
            <a:noFill/>
          </a:ln>
        </p:spPr>
        <p:txBody>
          <a:bodyPr spcFirstLastPara="1" wrap="square" lIns="91425" tIns="91425" rIns="91425" bIns="91425" anchor="ctr" anchorCtr="0">
            <a:noAutofit/>
          </a:bodyPr>
          <a:lstStyle/>
          <a:p>
            <a:pPr lvl="0" algn="r"/>
            <a:r>
              <a:rPr lang="en-US" sz="1200" dirty="0">
                <a:solidFill>
                  <a:schemeClr val="tx2"/>
                </a:solidFill>
              </a:rPr>
              <a:t>Social media began with a series of electronic dots and dashes tapped out by hand on a telegraph machine.</a:t>
            </a:r>
            <a:r>
              <a:rPr lang="en-US" sz="1200" dirty="0"/>
              <a:t>. </a:t>
            </a:r>
            <a:endParaRPr sz="1200" dirty="0">
              <a:solidFill>
                <a:srgbClr val="F3F3F3"/>
              </a:solidFill>
              <a:latin typeface="Fira Sans Condensed Light"/>
              <a:ea typeface="Fira Sans Condensed Light"/>
              <a:cs typeface="Fira Sans Condensed Light"/>
              <a:sym typeface="Fira Sans Condensed Light"/>
            </a:endParaRPr>
          </a:p>
        </p:txBody>
      </p:sp>
      <p:sp>
        <p:nvSpPr>
          <p:cNvPr id="145" name="Google Shape;145;p28"/>
          <p:cNvSpPr txBox="1"/>
          <p:nvPr/>
        </p:nvSpPr>
        <p:spPr>
          <a:xfrm>
            <a:off x="6324600" y="361950"/>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b="1" dirty="0">
                <a:solidFill>
                  <a:srgbClr val="F3F3F3"/>
                </a:solidFill>
                <a:latin typeface="Rajdhani"/>
                <a:ea typeface="Rajdhani"/>
                <a:cs typeface="Rajdhani"/>
                <a:sym typeface="Rajdhani"/>
              </a:rPr>
              <a:t>1884</a:t>
            </a:r>
            <a:endParaRPr sz="2400" b="1" dirty="0">
              <a:solidFill>
                <a:srgbClr val="F3F3F3"/>
              </a:solidFill>
              <a:latin typeface="Rajdhani"/>
              <a:ea typeface="Rajdhani"/>
              <a:cs typeface="Rajdhani"/>
              <a:sym typeface="Rajdhani"/>
            </a:endParaRPr>
          </a:p>
        </p:txBody>
      </p:sp>
      <p:sp>
        <p:nvSpPr>
          <p:cNvPr id="146" name="Google Shape;146;p28"/>
          <p:cNvSpPr txBox="1"/>
          <p:nvPr/>
        </p:nvSpPr>
        <p:spPr>
          <a:xfrm>
            <a:off x="6310530" y="742950"/>
            <a:ext cx="2895600" cy="626400"/>
          </a:xfrm>
          <a:prstGeom prst="rect">
            <a:avLst/>
          </a:prstGeom>
          <a:noFill/>
          <a:ln>
            <a:noFill/>
          </a:ln>
        </p:spPr>
        <p:txBody>
          <a:bodyPr spcFirstLastPara="1" wrap="square" lIns="91425" tIns="91425" rIns="91425" bIns="91425" anchor="t" anchorCtr="0">
            <a:noAutofit/>
          </a:bodyPr>
          <a:lstStyle/>
          <a:p>
            <a:pPr lvl="0"/>
            <a:r>
              <a:rPr lang="en-US" sz="1200" dirty="0">
                <a:solidFill>
                  <a:schemeClr val="tx2"/>
                </a:solidFill>
              </a:rPr>
              <a:t>Modern origins of today’s internet and social media point to the emerged in.</a:t>
            </a:r>
            <a:endParaRPr sz="1200" dirty="0">
              <a:solidFill>
                <a:schemeClr val="tx2"/>
              </a:solidFill>
              <a:latin typeface="Fira Sans Condensed Light"/>
              <a:ea typeface="Fira Sans Condensed Light"/>
              <a:cs typeface="Fira Sans Condensed Light"/>
              <a:sym typeface="Fira Sans Condensed Light"/>
            </a:endParaRPr>
          </a:p>
        </p:txBody>
      </p:sp>
      <p:sp>
        <p:nvSpPr>
          <p:cNvPr id="147" name="Google Shape;147;p28"/>
          <p:cNvSpPr txBox="1"/>
          <p:nvPr/>
        </p:nvSpPr>
        <p:spPr>
          <a:xfrm>
            <a:off x="3657600" y="1123950"/>
            <a:ext cx="2362200" cy="609600"/>
          </a:xfrm>
          <a:prstGeom prst="rect">
            <a:avLst/>
          </a:prstGeom>
          <a:noFill/>
          <a:ln>
            <a:noFill/>
          </a:ln>
        </p:spPr>
        <p:txBody>
          <a:bodyPr spcFirstLastPara="1" wrap="square" lIns="91425" tIns="91425" rIns="91425" bIns="91425" anchor="ctr" anchorCtr="0">
            <a:noAutofit/>
          </a:bodyPr>
          <a:lstStyle/>
          <a:p>
            <a:pPr lvl="0" algn="r"/>
            <a:r>
              <a:rPr lang="en-US" sz="1200" dirty="0">
                <a:solidFill>
                  <a:schemeClr val="tx2"/>
                </a:solidFill>
              </a:rPr>
              <a:t>The direct precursor to today’s internet came into being</a:t>
            </a:r>
            <a:endParaRPr sz="1200" dirty="0">
              <a:solidFill>
                <a:schemeClr val="tx2"/>
              </a:solidFill>
              <a:latin typeface="Fira Sans Condensed Light"/>
              <a:ea typeface="Fira Sans Condensed Light"/>
              <a:cs typeface="Fira Sans Condensed Light"/>
              <a:sym typeface="Fira Sans Condensed Light"/>
            </a:endParaRPr>
          </a:p>
        </p:txBody>
      </p:sp>
      <p:sp>
        <p:nvSpPr>
          <p:cNvPr id="148" name="Google Shape;148;p28"/>
          <p:cNvSpPr txBox="1"/>
          <p:nvPr/>
        </p:nvSpPr>
        <p:spPr>
          <a:xfrm>
            <a:off x="6312118" y="1674402"/>
            <a:ext cx="2894012" cy="626400"/>
          </a:xfrm>
          <a:prstGeom prst="rect">
            <a:avLst/>
          </a:prstGeom>
          <a:noFill/>
          <a:ln>
            <a:noFill/>
          </a:ln>
        </p:spPr>
        <p:txBody>
          <a:bodyPr spcFirstLastPara="1" wrap="square" lIns="91425" tIns="91425" rIns="91425" bIns="91425" anchor="ctr" anchorCtr="0">
            <a:noAutofit/>
          </a:bodyPr>
          <a:lstStyle/>
          <a:p>
            <a:pPr lvl="0"/>
            <a:r>
              <a:rPr lang="en-US" sz="1200" dirty="0">
                <a:solidFill>
                  <a:schemeClr val="tx2"/>
                </a:solidFill>
              </a:rPr>
              <a:t>Introduced users to digital communication through email, bulletin board messaging, and real-time online chatting.</a:t>
            </a:r>
            <a:endParaRPr sz="1200" dirty="0">
              <a:solidFill>
                <a:schemeClr val="tx2"/>
              </a:solidFill>
              <a:latin typeface="Fira Sans Condensed Light"/>
              <a:ea typeface="Fira Sans Condensed Light"/>
              <a:cs typeface="Fira Sans Condensed Light"/>
              <a:sym typeface="Fira Sans Condensed Light"/>
            </a:endParaRPr>
          </a:p>
        </p:txBody>
      </p:sp>
      <p:sp>
        <p:nvSpPr>
          <p:cNvPr id="149" name="Google Shape;149;p28"/>
          <p:cNvSpPr txBox="1"/>
          <p:nvPr/>
        </p:nvSpPr>
        <p:spPr>
          <a:xfrm>
            <a:off x="3962400" y="74295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dirty="0">
                <a:solidFill>
                  <a:srgbClr val="F3F3F3"/>
                </a:solidFill>
                <a:latin typeface="Rajdhani"/>
                <a:ea typeface="Rajdhani"/>
                <a:cs typeface="Rajdhani"/>
                <a:sym typeface="Rajdhani"/>
              </a:rPr>
              <a:t>1969</a:t>
            </a:r>
            <a:endParaRPr sz="2400" b="1" dirty="0">
              <a:solidFill>
                <a:srgbClr val="F3F3F3"/>
              </a:solidFill>
              <a:latin typeface="Rajdhani"/>
              <a:ea typeface="Rajdhani"/>
              <a:cs typeface="Rajdhani"/>
              <a:sym typeface="Rajdhani"/>
            </a:endParaRPr>
          </a:p>
        </p:txBody>
      </p:sp>
      <p:sp>
        <p:nvSpPr>
          <p:cNvPr id="150" name="Google Shape;150;p28"/>
          <p:cNvSpPr txBox="1"/>
          <p:nvPr/>
        </p:nvSpPr>
        <p:spPr>
          <a:xfrm>
            <a:off x="6324600" y="1123950"/>
            <a:ext cx="2063700" cy="60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dirty="0">
                <a:solidFill>
                  <a:srgbClr val="F3F3F3"/>
                </a:solidFill>
                <a:latin typeface="Rajdhani"/>
                <a:ea typeface="Rajdhani"/>
                <a:cs typeface="Rajdhani"/>
                <a:sym typeface="Rajdhani"/>
              </a:rPr>
              <a:t>1987</a:t>
            </a:r>
            <a:endParaRPr sz="2400" b="1" dirty="0">
              <a:solidFill>
                <a:srgbClr val="F3F3F3"/>
              </a:solidFill>
              <a:latin typeface="Rajdhani"/>
              <a:ea typeface="Rajdhani"/>
              <a:cs typeface="Rajdhani"/>
              <a:sym typeface="Rajdhani"/>
            </a:endParaRPr>
          </a:p>
        </p:txBody>
      </p:sp>
      <p:sp>
        <p:nvSpPr>
          <p:cNvPr id="151" name="Google Shape;151;p28"/>
          <p:cNvSpPr txBox="1"/>
          <p:nvPr/>
        </p:nvSpPr>
        <p:spPr>
          <a:xfrm>
            <a:off x="3962400" y="165735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dirty="0">
                <a:solidFill>
                  <a:srgbClr val="F3F3F3"/>
                </a:solidFill>
                <a:latin typeface="Rajdhani"/>
                <a:ea typeface="Rajdhani"/>
                <a:cs typeface="Rajdhani"/>
                <a:sym typeface="Rajdhani"/>
              </a:rPr>
              <a:t>2001</a:t>
            </a:r>
            <a:endParaRPr sz="2400" b="1" dirty="0">
              <a:solidFill>
                <a:srgbClr val="F3F3F3"/>
              </a:solidFill>
              <a:latin typeface="Rajdhani"/>
              <a:ea typeface="Rajdhani"/>
              <a:cs typeface="Rajdhani"/>
              <a:sym typeface="Rajdhani"/>
            </a:endParaRPr>
          </a:p>
        </p:txBody>
      </p:sp>
      <p:cxnSp>
        <p:nvCxnSpPr>
          <p:cNvPr id="152" name="Google Shape;152;p28"/>
          <p:cNvCxnSpPr>
            <a:cxnSpLocks/>
          </p:cNvCxnSpPr>
          <p:nvPr/>
        </p:nvCxnSpPr>
        <p:spPr>
          <a:xfrm>
            <a:off x="6026100" y="675001"/>
            <a:ext cx="277125" cy="1588"/>
          </a:xfrm>
          <a:prstGeom prst="straightConnector1">
            <a:avLst/>
          </a:prstGeom>
          <a:noFill/>
          <a:ln w="19050" cap="flat" cmpd="sng">
            <a:solidFill>
              <a:srgbClr val="F3F3F3"/>
            </a:solidFill>
            <a:prstDash val="solid"/>
            <a:round/>
            <a:headEnd type="none" w="med" len="med"/>
            <a:tailEnd type="none" w="med" len="med"/>
          </a:ln>
        </p:spPr>
      </p:cxnSp>
      <p:sp>
        <p:nvSpPr>
          <p:cNvPr id="53" name="Rectangle 52"/>
          <p:cNvSpPr/>
          <p:nvPr/>
        </p:nvSpPr>
        <p:spPr>
          <a:xfrm>
            <a:off x="6318300" y="2336877"/>
            <a:ext cx="2667000" cy="830997"/>
          </a:xfrm>
          <a:prstGeom prst="rect">
            <a:avLst/>
          </a:prstGeom>
        </p:spPr>
        <p:txBody>
          <a:bodyPr wrap="square">
            <a:spAutoFit/>
          </a:bodyPr>
          <a:lstStyle/>
          <a:p>
            <a:r>
              <a:rPr lang="en-US" sz="1200" dirty="0">
                <a:solidFill>
                  <a:schemeClr val="tx2"/>
                </a:solidFill>
              </a:rPr>
              <a:t>LinkedIn was founded as a networking site. By 2020, it had grown to more than 675 million users worldwide.</a:t>
            </a:r>
            <a:endParaRPr lang="en-US" dirty="0">
              <a:solidFill>
                <a:schemeClr val="tx2"/>
              </a:solidFill>
            </a:endParaRPr>
          </a:p>
        </p:txBody>
      </p:sp>
      <p:sp>
        <p:nvSpPr>
          <p:cNvPr id="56" name="Google Shape;151;p28"/>
          <p:cNvSpPr txBox="1"/>
          <p:nvPr/>
        </p:nvSpPr>
        <p:spPr>
          <a:xfrm>
            <a:off x="3962400" y="234315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dirty="0">
                <a:solidFill>
                  <a:srgbClr val="F3F3F3"/>
                </a:solidFill>
                <a:latin typeface="Rajdhani"/>
                <a:ea typeface="Rajdhani"/>
                <a:cs typeface="Rajdhani"/>
                <a:sym typeface="Rajdhani"/>
              </a:rPr>
              <a:t>2002</a:t>
            </a:r>
            <a:endParaRPr sz="2400" b="1" dirty="0">
              <a:solidFill>
                <a:srgbClr val="F3F3F3"/>
              </a:solidFill>
              <a:latin typeface="Rajdhani"/>
              <a:ea typeface="Rajdhani"/>
              <a:cs typeface="Rajdhani"/>
              <a:sym typeface="Rajdhani"/>
            </a:endParaRPr>
          </a:p>
        </p:txBody>
      </p:sp>
      <p:sp>
        <p:nvSpPr>
          <p:cNvPr id="58" name="Rectangle 57"/>
          <p:cNvSpPr/>
          <p:nvPr/>
        </p:nvSpPr>
        <p:spPr>
          <a:xfrm>
            <a:off x="6329051" y="3227278"/>
            <a:ext cx="2667000" cy="1569660"/>
          </a:xfrm>
          <a:prstGeom prst="rect">
            <a:avLst/>
          </a:prstGeom>
        </p:spPr>
        <p:txBody>
          <a:bodyPr wrap="square">
            <a:spAutoFit/>
          </a:bodyPr>
          <a:lstStyle/>
          <a:p>
            <a:endParaRPr lang="en-US" sz="1200" dirty="0">
              <a:solidFill>
                <a:schemeClr val="tx2"/>
              </a:solidFill>
            </a:endParaRPr>
          </a:p>
          <a:p>
            <a:r>
              <a:rPr lang="en-US" sz="1200" dirty="0">
                <a:solidFill>
                  <a:schemeClr val="tx2"/>
                </a:solidFill>
              </a:rPr>
              <a:t>Facebook</a:t>
            </a:r>
          </a:p>
          <a:p>
            <a:endParaRPr lang="en-US" sz="600" dirty="0">
              <a:solidFill>
                <a:schemeClr val="tx2"/>
              </a:solidFill>
            </a:endParaRPr>
          </a:p>
          <a:p>
            <a:r>
              <a:rPr lang="en-US" sz="1200" dirty="0">
                <a:solidFill>
                  <a:schemeClr val="tx2"/>
                </a:solidFill>
              </a:rPr>
              <a:t>Twitter </a:t>
            </a:r>
          </a:p>
          <a:p>
            <a:endParaRPr lang="en-US" sz="600" dirty="0">
              <a:solidFill>
                <a:schemeClr val="tx2"/>
              </a:solidFill>
            </a:endParaRPr>
          </a:p>
          <a:p>
            <a:r>
              <a:rPr lang="en-US" sz="1200" dirty="0">
                <a:solidFill>
                  <a:schemeClr val="tx2"/>
                </a:solidFill>
              </a:rPr>
              <a:t>Instagram</a:t>
            </a:r>
          </a:p>
          <a:p>
            <a:endParaRPr lang="en-US" sz="600" dirty="0">
              <a:solidFill>
                <a:schemeClr val="tx2"/>
              </a:solidFill>
            </a:endParaRPr>
          </a:p>
          <a:p>
            <a:r>
              <a:rPr lang="en-US" sz="1200" dirty="0">
                <a:solidFill>
                  <a:schemeClr val="tx2"/>
                </a:solidFill>
              </a:rPr>
              <a:t>Snapchat</a:t>
            </a:r>
          </a:p>
          <a:p>
            <a:endParaRPr lang="en-US" sz="600" dirty="0">
              <a:solidFill>
                <a:schemeClr val="tx2"/>
              </a:solidFill>
            </a:endParaRPr>
          </a:p>
          <a:p>
            <a:r>
              <a:rPr lang="en-US" sz="1200" dirty="0">
                <a:solidFill>
                  <a:schemeClr val="tx2"/>
                </a:solidFill>
              </a:rPr>
              <a:t>Tiktok </a:t>
            </a:r>
          </a:p>
        </p:txBody>
      </p:sp>
      <p:grpSp>
        <p:nvGrpSpPr>
          <p:cNvPr id="59" name="Google Shape;777;p40"/>
          <p:cNvGrpSpPr/>
          <p:nvPr/>
        </p:nvGrpSpPr>
        <p:grpSpPr>
          <a:xfrm>
            <a:off x="609601" y="2571750"/>
            <a:ext cx="3420326" cy="1803370"/>
            <a:chOff x="1041903" y="1936461"/>
            <a:chExt cx="3784285" cy="2246679"/>
          </a:xfrm>
        </p:grpSpPr>
        <p:sp>
          <p:nvSpPr>
            <p:cNvPr id="60" name="Google Shape;778;p40"/>
            <p:cNvSpPr/>
            <p:nvPr/>
          </p:nvSpPr>
          <p:spPr>
            <a:xfrm>
              <a:off x="3948774" y="3433924"/>
              <a:ext cx="188935" cy="13"/>
            </a:xfrm>
            <a:custGeom>
              <a:avLst/>
              <a:gdLst/>
              <a:ahLst/>
              <a:cxnLst/>
              <a:rect l="l" t="t" r="r" b="b"/>
              <a:pathLst>
                <a:path w="14227" h="1" fill="none" extrusionOk="0">
                  <a:moveTo>
                    <a:pt x="1" y="0"/>
                  </a:moveTo>
                  <a:lnTo>
                    <a:pt x="14227"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1" name="Google Shape;779;p40"/>
            <p:cNvGrpSpPr/>
            <p:nvPr/>
          </p:nvGrpSpPr>
          <p:grpSpPr>
            <a:xfrm>
              <a:off x="4088698" y="3407857"/>
              <a:ext cx="63780" cy="54671"/>
              <a:chOff x="5402331" y="3937355"/>
              <a:chExt cx="37776" cy="32380"/>
            </a:xfrm>
          </p:grpSpPr>
          <p:sp>
            <p:nvSpPr>
              <p:cNvPr id="873" name="Google Shape;780;p40"/>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4" name="Google Shape;781;p40"/>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2" name="Google Shape;782;p40"/>
            <p:cNvGrpSpPr/>
            <p:nvPr/>
          </p:nvGrpSpPr>
          <p:grpSpPr>
            <a:xfrm>
              <a:off x="3910703" y="3407857"/>
              <a:ext cx="63794" cy="54671"/>
              <a:chOff x="5296908" y="3937355"/>
              <a:chExt cx="37783" cy="32380"/>
            </a:xfrm>
          </p:grpSpPr>
          <p:sp>
            <p:nvSpPr>
              <p:cNvPr id="871" name="Google Shape;783;p40"/>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2" name="Google Shape;784;p40"/>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3" name="Google Shape;785;p40"/>
            <p:cNvGrpSpPr/>
            <p:nvPr/>
          </p:nvGrpSpPr>
          <p:grpSpPr>
            <a:xfrm>
              <a:off x="2981752" y="2049401"/>
              <a:ext cx="146669" cy="95265"/>
              <a:chOff x="4746712" y="3132773"/>
              <a:chExt cx="86869" cy="56424"/>
            </a:xfrm>
          </p:grpSpPr>
          <p:sp>
            <p:nvSpPr>
              <p:cNvPr id="869" name="Google Shape;786;p40"/>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70" name="Google Shape;787;p40"/>
              <p:cNvSpPr/>
              <p:nvPr/>
            </p:nvSpPr>
            <p:spPr>
              <a:xfrm>
                <a:off x="4746712" y="3145334"/>
                <a:ext cx="49479" cy="13520"/>
              </a:xfrm>
              <a:custGeom>
                <a:avLst/>
                <a:gdLst/>
                <a:ahLst/>
                <a:cxnLst/>
                <a:rect l="l" t="t" r="r" b="b"/>
                <a:pathLst>
                  <a:path w="6291" h="1719" fill="none" extrusionOk="0">
                    <a:moveTo>
                      <a:pt x="0" y="0"/>
                    </a:moveTo>
                    <a:lnTo>
                      <a:pt x="6290" y="1718"/>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4" name="Google Shape;788;p40"/>
            <p:cNvGrpSpPr/>
            <p:nvPr/>
          </p:nvGrpSpPr>
          <p:grpSpPr>
            <a:xfrm>
              <a:off x="3027206" y="2067235"/>
              <a:ext cx="63780" cy="54790"/>
              <a:chOff x="4773634" y="3143336"/>
              <a:chExt cx="37776" cy="32451"/>
            </a:xfrm>
          </p:grpSpPr>
          <p:sp>
            <p:nvSpPr>
              <p:cNvPr id="867" name="Google Shape;789;p40"/>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8" name="Google Shape;790;p40"/>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5" name="Google Shape;791;p40"/>
            <p:cNvGrpSpPr/>
            <p:nvPr/>
          </p:nvGrpSpPr>
          <p:grpSpPr>
            <a:xfrm>
              <a:off x="2943680" y="2046825"/>
              <a:ext cx="63780" cy="54804"/>
              <a:chOff x="4724163" y="3131248"/>
              <a:chExt cx="37776" cy="32459"/>
            </a:xfrm>
          </p:grpSpPr>
          <p:sp>
            <p:nvSpPr>
              <p:cNvPr id="865" name="Google Shape;792;p40"/>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6" name="Google Shape;793;p40"/>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6" name="Google Shape;794;p40"/>
            <p:cNvGrpSpPr/>
            <p:nvPr/>
          </p:nvGrpSpPr>
          <p:grpSpPr>
            <a:xfrm>
              <a:off x="2995881" y="2122477"/>
              <a:ext cx="54631" cy="46929"/>
              <a:chOff x="4755081" y="3176054"/>
              <a:chExt cx="32357" cy="27795"/>
            </a:xfrm>
          </p:grpSpPr>
          <p:sp>
            <p:nvSpPr>
              <p:cNvPr id="863" name="Google Shape;795;p40"/>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4" name="Google Shape;796;p40"/>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7" name="Google Shape;797;p40"/>
            <p:cNvGrpSpPr/>
            <p:nvPr/>
          </p:nvGrpSpPr>
          <p:grpSpPr>
            <a:xfrm>
              <a:off x="3092912" y="2027211"/>
              <a:ext cx="54790" cy="46942"/>
              <a:chOff x="4812550" y="3119631"/>
              <a:chExt cx="32451" cy="27803"/>
            </a:xfrm>
          </p:grpSpPr>
          <p:sp>
            <p:nvSpPr>
              <p:cNvPr id="861" name="Google Shape;798;p40"/>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2" name="Google Shape;799;p40"/>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8" name="Google Shape;800;p40"/>
            <p:cNvGrpSpPr/>
            <p:nvPr/>
          </p:nvGrpSpPr>
          <p:grpSpPr>
            <a:xfrm>
              <a:off x="4093678" y="3585403"/>
              <a:ext cx="401114" cy="369164"/>
              <a:chOff x="5405280" y="4042510"/>
              <a:chExt cx="237570" cy="218647"/>
            </a:xfrm>
          </p:grpSpPr>
          <p:sp>
            <p:nvSpPr>
              <p:cNvPr id="855" name="Google Shape;801;p40"/>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6" name="Google Shape;802;p40"/>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7" name="Google Shape;803;p40"/>
              <p:cNvSpPr/>
              <p:nvPr/>
            </p:nvSpPr>
            <p:spPr>
              <a:xfrm>
                <a:off x="5543704" y="4042990"/>
                <a:ext cx="99146" cy="81639"/>
              </a:xfrm>
              <a:custGeom>
                <a:avLst/>
                <a:gdLst/>
                <a:ahLst/>
                <a:cxnLst/>
                <a:rect l="l" t="t" r="r" b="b"/>
                <a:pathLst>
                  <a:path w="12606" h="10380" fill="none" extrusionOk="0">
                    <a:moveTo>
                      <a:pt x="1" y="0"/>
                    </a:moveTo>
                    <a:lnTo>
                      <a:pt x="12606" y="1037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8" name="Google Shape;804;p40"/>
              <p:cNvSpPr/>
              <p:nvPr/>
            </p:nvSpPr>
            <p:spPr>
              <a:xfrm>
                <a:off x="5501941" y="4140980"/>
                <a:ext cx="103708" cy="51862"/>
              </a:xfrm>
              <a:custGeom>
                <a:avLst/>
                <a:gdLst/>
                <a:ahLst/>
                <a:cxnLst/>
                <a:rect l="l" t="t" r="r" b="b"/>
                <a:pathLst>
                  <a:path w="13186" h="6594" fill="none" extrusionOk="0">
                    <a:moveTo>
                      <a:pt x="13186" y="6594"/>
                    </a:moveTo>
                    <a:lnTo>
                      <a:pt x="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9" name="Google Shape;805;p40"/>
              <p:cNvSpPr/>
              <p:nvPr/>
            </p:nvSpPr>
            <p:spPr>
              <a:xfrm>
                <a:off x="5495854" y="4211010"/>
                <a:ext cx="105989" cy="50147"/>
              </a:xfrm>
              <a:custGeom>
                <a:avLst/>
                <a:gdLst/>
                <a:ahLst/>
                <a:cxnLst/>
                <a:rect l="l" t="t" r="r" b="b"/>
                <a:pathLst>
                  <a:path w="13476" h="6376" fill="none" extrusionOk="0">
                    <a:moveTo>
                      <a:pt x="0" y="0"/>
                    </a:moveTo>
                    <a:lnTo>
                      <a:pt x="13476" y="637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60" name="Google Shape;806;p40"/>
              <p:cNvSpPr/>
              <p:nvPr/>
            </p:nvSpPr>
            <p:spPr>
              <a:xfrm>
                <a:off x="5405280" y="4134420"/>
                <a:ext cx="96669" cy="6567"/>
              </a:xfrm>
              <a:custGeom>
                <a:avLst/>
                <a:gdLst/>
                <a:ahLst/>
                <a:cxnLst/>
                <a:rect l="l" t="t" r="r" b="b"/>
                <a:pathLst>
                  <a:path w="12291" h="835" fill="none" extrusionOk="0">
                    <a:moveTo>
                      <a:pt x="12290" y="835"/>
                    </a:moveTo>
                    <a:lnTo>
                      <a:pt x="0"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69" name="Google Shape;807;p40"/>
            <p:cNvGrpSpPr/>
            <p:nvPr/>
          </p:nvGrpSpPr>
          <p:grpSpPr>
            <a:xfrm>
              <a:off x="4055765" y="3725603"/>
              <a:ext cx="63780" cy="54671"/>
              <a:chOff x="5382826" y="4125549"/>
              <a:chExt cx="37776" cy="32380"/>
            </a:xfrm>
          </p:grpSpPr>
          <p:sp>
            <p:nvSpPr>
              <p:cNvPr id="853" name="Google Shape;808;p40"/>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4" name="Google Shape;809;p40"/>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0" name="Google Shape;810;p40"/>
            <p:cNvGrpSpPr/>
            <p:nvPr/>
          </p:nvGrpSpPr>
          <p:grpSpPr>
            <a:xfrm>
              <a:off x="4212540" y="3843855"/>
              <a:ext cx="63794" cy="54644"/>
              <a:chOff x="5475680" y="4195587"/>
              <a:chExt cx="37783" cy="32364"/>
            </a:xfrm>
          </p:grpSpPr>
          <p:sp>
            <p:nvSpPr>
              <p:cNvPr id="851" name="Google Shape;811;p40"/>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2" name="Google Shape;812;p40"/>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1" name="Google Shape;813;p40"/>
            <p:cNvGrpSpPr/>
            <p:nvPr/>
          </p:nvGrpSpPr>
          <p:grpSpPr>
            <a:xfrm>
              <a:off x="4308603" y="3559546"/>
              <a:ext cx="56238" cy="54472"/>
              <a:chOff x="5532575" y="4027197"/>
              <a:chExt cx="33308" cy="32262"/>
            </a:xfrm>
          </p:grpSpPr>
          <p:sp>
            <p:nvSpPr>
              <p:cNvPr id="849" name="Google Shape;814;p40"/>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50" name="Google Shape;815;p40"/>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2" name="Google Shape;816;p40"/>
            <p:cNvGrpSpPr/>
            <p:nvPr/>
          </p:nvGrpSpPr>
          <p:grpSpPr>
            <a:xfrm>
              <a:off x="4406750" y="3927873"/>
              <a:ext cx="56556" cy="54485"/>
              <a:chOff x="5590706" y="4245348"/>
              <a:chExt cx="33497" cy="32270"/>
            </a:xfrm>
          </p:grpSpPr>
          <p:sp>
            <p:nvSpPr>
              <p:cNvPr id="847" name="Google Shape;817;p40"/>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8" name="Google Shape;818;p40"/>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 name="Google Shape;819;p40"/>
            <p:cNvGrpSpPr/>
            <p:nvPr/>
          </p:nvGrpSpPr>
          <p:grpSpPr>
            <a:xfrm>
              <a:off x="4453984" y="3698805"/>
              <a:ext cx="55906" cy="54631"/>
              <a:chOff x="5618681" y="4109677"/>
              <a:chExt cx="33112" cy="32357"/>
            </a:xfrm>
          </p:grpSpPr>
          <p:sp>
            <p:nvSpPr>
              <p:cNvPr id="845" name="Google Shape;820;p40"/>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6" name="Google Shape;821;p40"/>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4" name="Google Shape;822;p40"/>
            <p:cNvGrpSpPr/>
            <p:nvPr/>
          </p:nvGrpSpPr>
          <p:grpSpPr>
            <a:xfrm>
              <a:off x="4218649" y="3730184"/>
              <a:ext cx="53024" cy="45428"/>
              <a:chOff x="5479298" y="4128262"/>
              <a:chExt cx="31405" cy="26906"/>
            </a:xfrm>
          </p:grpSpPr>
          <p:sp>
            <p:nvSpPr>
              <p:cNvPr id="843" name="Google Shape;823;p40"/>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4" name="Google Shape;824;p40"/>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5" name="Google Shape;825;p40"/>
            <p:cNvGrpSpPr/>
            <p:nvPr/>
          </p:nvGrpSpPr>
          <p:grpSpPr>
            <a:xfrm>
              <a:off x="4393577" y="3817735"/>
              <a:ext cx="53183" cy="45415"/>
              <a:chOff x="5582903" y="4180116"/>
              <a:chExt cx="31499" cy="26898"/>
            </a:xfrm>
          </p:grpSpPr>
          <p:sp>
            <p:nvSpPr>
              <p:cNvPr id="841" name="Google Shape;826;p40"/>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2" name="Google Shape;827;p40"/>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6" name="Google Shape;828;p40"/>
            <p:cNvGrpSpPr/>
            <p:nvPr/>
          </p:nvGrpSpPr>
          <p:grpSpPr>
            <a:xfrm>
              <a:off x="1721230" y="2235576"/>
              <a:ext cx="100577" cy="96554"/>
              <a:chOff x="4000135" y="3243041"/>
              <a:chExt cx="59570" cy="57186"/>
            </a:xfrm>
          </p:grpSpPr>
          <p:sp>
            <p:nvSpPr>
              <p:cNvPr id="838" name="Google Shape;829;p40"/>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9" name="Google Shape;830;p40"/>
              <p:cNvSpPr/>
              <p:nvPr/>
            </p:nvSpPr>
            <p:spPr>
              <a:xfrm>
                <a:off x="4024210" y="3246847"/>
                <a:ext cx="15706" cy="53380"/>
              </a:xfrm>
              <a:custGeom>
                <a:avLst/>
                <a:gdLst/>
                <a:ahLst/>
                <a:cxnLst/>
                <a:rect l="l" t="t" r="r" b="b"/>
                <a:pathLst>
                  <a:path w="1997" h="6787" fill="none" extrusionOk="0">
                    <a:moveTo>
                      <a:pt x="0" y="6787"/>
                    </a:moveTo>
                    <a:lnTo>
                      <a:pt x="1996"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40" name="Google Shape;831;p40"/>
              <p:cNvSpPr/>
              <p:nvPr/>
            </p:nvSpPr>
            <p:spPr>
              <a:xfrm>
                <a:off x="4002896" y="3261311"/>
                <a:ext cx="56809" cy="14086"/>
              </a:xfrm>
              <a:custGeom>
                <a:avLst/>
                <a:gdLst/>
                <a:ahLst/>
                <a:cxnLst/>
                <a:rect l="l" t="t" r="r" b="b"/>
                <a:pathLst>
                  <a:path w="7223" h="1791" fill="none" extrusionOk="0">
                    <a:moveTo>
                      <a:pt x="7222" y="1791"/>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7" name="Google Shape;832;p40"/>
            <p:cNvGrpSpPr/>
            <p:nvPr/>
          </p:nvGrpSpPr>
          <p:grpSpPr>
            <a:xfrm>
              <a:off x="1683318" y="2240357"/>
              <a:ext cx="63794" cy="54671"/>
              <a:chOff x="3977681" y="3245872"/>
              <a:chExt cx="37783" cy="32380"/>
            </a:xfrm>
          </p:grpSpPr>
          <p:sp>
            <p:nvSpPr>
              <p:cNvPr id="836" name="Google Shape;833;p40"/>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7" name="Google Shape;834;p40"/>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8" name="Google Shape;835;p40"/>
            <p:cNvGrpSpPr/>
            <p:nvPr/>
          </p:nvGrpSpPr>
          <p:grpSpPr>
            <a:xfrm>
              <a:off x="1789991" y="2268721"/>
              <a:ext cx="53024" cy="45588"/>
              <a:chOff x="4040860" y="3262672"/>
              <a:chExt cx="31405" cy="27001"/>
            </a:xfrm>
          </p:grpSpPr>
          <p:sp>
            <p:nvSpPr>
              <p:cNvPr id="834" name="Google Shape;836;p40"/>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5" name="Google Shape;837;p40"/>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9" name="Google Shape;838;p40"/>
            <p:cNvGrpSpPr/>
            <p:nvPr/>
          </p:nvGrpSpPr>
          <p:grpSpPr>
            <a:xfrm>
              <a:off x="1756580" y="2214104"/>
              <a:ext cx="53011" cy="45428"/>
              <a:chOff x="4021072" y="3230323"/>
              <a:chExt cx="31397" cy="26906"/>
            </a:xfrm>
          </p:grpSpPr>
          <p:sp>
            <p:nvSpPr>
              <p:cNvPr id="832" name="Google Shape;839;p40"/>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3" name="Google Shape;840;p40"/>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0" name="Google Shape;841;p40"/>
            <p:cNvGrpSpPr/>
            <p:nvPr/>
          </p:nvGrpSpPr>
          <p:grpSpPr>
            <a:xfrm>
              <a:off x="1723488" y="2310578"/>
              <a:ext cx="53183" cy="45495"/>
              <a:chOff x="4001472" y="3287462"/>
              <a:chExt cx="31499" cy="26945"/>
            </a:xfrm>
          </p:grpSpPr>
          <p:sp>
            <p:nvSpPr>
              <p:cNvPr id="830" name="Google Shape;842;p40"/>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31" name="Google Shape;843;p40"/>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1" name="Google Shape;844;p40"/>
            <p:cNvGrpSpPr/>
            <p:nvPr/>
          </p:nvGrpSpPr>
          <p:grpSpPr>
            <a:xfrm>
              <a:off x="1902426" y="2283767"/>
              <a:ext cx="259118" cy="186189"/>
              <a:chOff x="4107453" y="3271583"/>
              <a:chExt cx="153470" cy="110275"/>
            </a:xfrm>
          </p:grpSpPr>
          <p:sp>
            <p:nvSpPr>
              <p:cNvPr id="826" name="Google Shape;845;p40"/>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7" name="Google Shape;846;p40"/>
              <p:cNvSpPr/>
              <p:nvPr/>
            </p:nvSpPr>
            <p:spPr>
              <a:xfrm>
                <a:off x="4155886" y="3271968"/>
                <a:ext cx="22171" cy="20559"/>
              </a:xfrm>
              <a:custGeom>
                <a:avLst/>
                <a:gdLst/>
                <a:ahLst/>
                <a:cxnLst/>
                <a:rect l="l" t="t" r="r" b="b"/>
                <a:pathLst>
                  <a:path w="2819" h="2614" fill="none" extrusionOk="0">
                    <a:moveTo>
                      <a:pt x="2819" y="2613"/>
                    </a:moveTo>
                    <a:lnTo>
                      <a:pt x="0"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8" name="Google Shape;847;p40"/>
              <p:cNvSpPr/>
              <p:nvPr/>
            </p:nvSpPr>
            <p:spPr>
              <a:xfrm>
                <a:off x="4178049" y="3279196"/>
                <a:ext cx="42345" cy="13331"/>
              </a:xfrm>
              <a:custGeom>
                <a:avLst/>
                <a:gdLst/>
                <a:ahLst/>
                <a:cxnLst/>
                <a:rect l="l" t="t" r="r" b="b"/>
                <a:pathLst>
                  <a:path w="5384" h="1695" fill="none" extrusionOk="0">
                    <a:moveTo>
                      <a:pt x="1" y="1694"/>
                    </a:moveTo>
                    <a:lnTo>
                      <a:pt x="5384"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9" name="Google Shape;848;p40"/>
              <p:cNvSpPr/>
              <p:nvPr/>
            </p:nvSpPr>
            <p:spPr>
              <a:xfrm>
                <a:off x="4220387" y="3279196"/>
                <a:ext cx="8" cy="71745"/>
              </a:xfrm>
              <a:custGeom>
                <a:avLst/>
                <a:gdLst/>
                <a:ahLst/>
                <a:cxnLst/>
                <a:rect l="l" t="t" r="r" b="b"/>
                <a:pathLst>
                  <a:path w="1" h="9122" fill="none" extrusionOk="0">
                    <a:moveTo>
                      <a:pt x="1" y="0"/>
                    </a:moveTo>
                    <a:lnTo>
                      <a:pt x="1" y="912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2" name="Google Shape;849;p40"/>
            <p:cNvGrpSpPr/>
            <p:nvPr/>
          </p:nvGrpSpPr>
          <p:grpSpPr>
            <a:xfrm>
              <a:off x="1952223" y="2262294"/>
              <a:ext cx="53183" cy="45588"/>
              <a:chOff x="4136947" y="3258865"/>
              <a:chExt cx="31499" cy="27001"/>
            </a:xfrm>
          </p:grpSpPr>
          <p:sp>
            <p:nvSpPr>
              <p:cNvPr id="824" name="Google Shape;850;p40"/>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5" name="Google Shape;851;p40"/>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3" name="Google Shape;852;p40"/>
            <p:cNvGrpSpPr/>
            <p:nvPr/>
          </p:nvGrpSpPr>
          <p:grpSpPr>
            <a:xfrm>
              <a:off x="1864036" y="2275149"/>
              <a:ext cx="53130" cy="45415"/>
              <a:chOff x="4084715" y="3266478"/>
              <a:chExt cx="31468" cy="26898"/>
            </a:xfrm>
          </p:grpSpPr>
          <p:sp>
            <p:nvSpPr>
              <p:cNvPr id="822" name="Google Shape;853;p40"/>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3" name="Google Shape;854;p40"/>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4" name="Google Shape;855;p40"/>
            <p:cNvGrpSpPr/>
            <p:nvPr/>
          </p:nvGrpSpPr>
          <p:grpSpPr>
            <a:xfrm>
              <a:off x="1989817" y="2297723"/>
              <a:ext cx="53024" cy="45495"/>
              <a:chOff x="4159213" y="3279849"/>
              <a:chExt cx="31405" cy="26945"/>
            </a:xfrm>
          </p:grpSpPr>
          <p:sp>
            <p:nvSpPr>
              <p:cNvPr id="820" name="Google Shape;856;p40"/>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21" name="Google Shape;857;p40"/>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5" name="Google Shape;858;p40"/>
            <p:cNvGrpSpPr/>
            <p:nvPr/>
          </p:nvGrpSpPr>
          <p:grpSpPr>
            <a:xfrm>
              <a:off x="2061299" y="2275188"/>
              <a:ext cx="53024" cy="45389"/>
              <a:chOff x="4201550" y="3266502"/>
              <a:chExt cx="31405" cy="26883"/>
            </a:xfrm>
          </p:grpSpPr>
          <p:sp>
            <p:nvSpPr>
              <p:cNvPr id="818" name="Google Shape;859;p40"/>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9" name="Google Shape;860;p40"/>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6" name="Google Shape;861;p40"/>
            <p:cNvGrpSpPr/>
            <p:nvPr/>
          </p:nvGrpSpPr>
          <p:grpSpPr>
            <a:xfrm>
              <a:off x="2061299" y="2396375"/>
              <a:ext cx="53024" cy="45468"/>
              <a:chOff x="4201550" y="3338278"/>
              <a:chExt cx="31405" cy="26930"/>
            </a:xfrm>
          </p:grpSpPr>
          <p:sp>
            <p:nvSpPr>
              <p:cNvPr id="816" name="Google Shape;862;p40"/>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7" name="Google Shape;863;p40"/>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87" name="Google Shape;864;p40"/>
            <p:cNvGrpSpPr/>
            <p:nvPr/>
          </p:nvGrpSpPr>
          <p:grpSpPr>
            <a:xfrm>
              <a:off x="2123300" y="2448470"/>
              <a:ext cx="53024" cy="45588"/>
              <a:chOff x="4238272" y="3369132"/>
              <a:chExt cx="31405" cy="27001"/>
            </a:xfrm>
          </p:grpSpPr>
          <p:sp>
            <p:nvSpPr>
              <p:cNvPr id="814" name="Google Shape;865;p40"/>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5" name="Google Shape;866;p40"/>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88" name="Google Shape;867;p40"/>
            <p:cNvSpPr/>
            <p:nvPr/>
          </p:nvSpPr>
          <p:spPr>
            <a:xfrm>
              <a:off x="1868856" y="2184664"/>
              <a:ext cx="84355" cy="17516"/>
            </a:xfrm>
            <a:custGeom>
              <a:avLst/>
              <a:gdLst/>
              <a:ahLst/>
              <a:cxnLst/>
              <a:rect l="l" t="t" r="r" b="b"/>
              <a:pathLst>
                <a:path w="6352" h="1319" fill="none" extrusionOk="0">
                  <a:moveTo>
                    <a:pt x="1" y="1319"/>
                  </a:moveTo>
                  <a:lnTo>
                    <a:pt x="635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89" name="Google Shape;868;p40"/>
            <p:cNvGrpSpPr/>
            <p:nvPr/>
          </p:nvGrpSpPr>
          <p:grpSpPr>
            <a:xfrm>
              <a:off x="1914962" y="2163191"/>
              <a:ext cx="53024" cy="45574"/>
              <a:chOff x="4114878" y="3200169"/>
              <a:chExt cx="31405" cy="26993"/>
            </a:xfrm>
          </p:grpSpPr>
          <p:sp>
            <p:nvSpPr>
              <p:cNvPr id="812" name="Google Shape;869;p40"/>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3" name="Google Shape;870;p40"/>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0" name="Google Shape;871;p40"/>
            <p:cNvGrpSpPr/>
            <p:nvPr/>
          </p:nvGrpSpPr>
          <p:grpSpPr>
            <a:xfrm>
              <a:off x="1836893" y="2180693"/>
              <a:ext cx="53183" cy="45428"/>
              <a:chOff x="4068639" y="3210535"/>
              <a:chExt cx="31499" cy="26906"/>
            </a:xfrm>
          </p:grpSpPr>
          <p:sp>
            <p:nvSpPr>
              <p:cNvPr id="810" name="Google Shape;872;p40"/>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 name="Google Shape;873;p40"/>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1" name="Google Shape;874;p40"/>
            <p:cNvGrpSpPr/>
            <p:nvPr/>
          </p:nvGrpSpPr>
          <p:grpSpPr>
            <a:xfrm>
              <a:off x="1532973" y="1964268"/>
              <a:ext cx="592921" cy="271322"/>
              <a:chOff x="3888633" y="3082351"/>
              <a:chExt cx="351173" cy="160698"/>
            </a:xfrm>
          </p:grpSpPr>
          <p:sp>
            <p:nvSpPr>
              <p:cNvPr id="804" name="Google Shape;875;p40"/>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5" name="Google Shape;876;p40"/>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6" name="Google Shape;877;p40"/>
              <p:cNvSpPr/>
              <p:nvPr/>
            </p:nvSpPr>
            <p:spPr>
              <a:xfrm>
                <a:off x="3960370" y="3203653"/>
                <a:ext cx="79547" cy="19607"/>
              </a:xfrm>
              <a:custGeom>
                <a:avLst/>
                <a:gdLst/>
                <a:ahLst/>
                <a:cxnLst/>
                <a:rect l="l" t="t" r="r" b="b"/>
                <a:pathLst>
                  <a:path w="10114" h="2493" fill="none" extrusionOk="0">
                    <a:moveTo>
                      <a:pt x="0" y="2493"/>
                    </a:moveTo>
                    <a:lnTo>
                      <a:pt x="10113"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7" name="Google Shape;878;p40"/>
              <p:cNvSpPr/>
              <p:nvPr/>
            </p:nvSpPr>
            <p:spPr>
              <a:xfrm>
                <a:off x="4043613" y="3161504"/>
                <a:ext cx="108474" cy="42156"/>
              </a:xfrm>
              <a:custGeom>
                <a:avLst/>
                <a:gdLst/>
                <a:ahLst/>
                <a:cxnLst/>
                <a:rect l="l" t="t" r="r" b="b"/>
                <a:pathLst>
                  <a:path w="13792" h="5360" fill="none" extrusionOk="0">
                    <a:moveTo>
                      <a:pt x="1" y="5360"/>
                    </a:moveTo>
                    <a:lnTo>
                      <a:pt x="1379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8" name="Google Shape;879;p40"/>
              <p:cNvSpPr/>
              <p:nvPr/>
            </p:nvSpPr>
            <p:spPr>
              <a:xfrm>
                <a:off x="4152079" y="3082351"/>
                <a:ext cx="17224" cy="82968"/>
              </a:xfrm>
              <a:custGeom>
                <a:avLst/>
                <a:gdLst/>
                <a:ahLst/>
                <a:cxnLst/>
                <a:rect l="l" t="t" r="r" b="b"/>
                <a:pathLst>
                  <a:path w="2190" h="10549" fill="none" extrusionOk="0">
                    <a:moveTo>
                      <a:pt x="0" y="10549"/>
                    </a:moveTo>
                    <a:lnTo>
                      <a:pt x="2190"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9" name="Google Shape;880;p40"/>
              <p:cNvSpPr/>
              <p:nvPr/>
            </p:nvSpPr>
            <p:spPr>
              <a:xfrm>
                <a:off x="4169296" y="3082351"/>
                <a:ext cx="25797" cy="63557"/>
              </a:xfrm>
              <a:custGeom>
                <a:avLst/>
                <a:gdLst/>
                <a:ahLst/>
                <a:cxnLst/>
                <a:rect l="l" t="t" r="r" b="b"/>
                <a:pathLst>
                  <a:path w="3280" h="8081" fill="none" extrusionOk="0">
                    <a:moveTo>
                      <a:pt x="1" y="0"/>
                    </a:moveTo>
                    <a:lnTo>
                      <a:pt x="3279" y="808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2" name="Google Shape;881;p40"/>
            <p:cNvGrpSpPr/>
            <p:nvPr/>
          </p:nvGrpSpPr>
          <p:grpSpPr>
            <a:xfrm>
              <a:off x="1963630" y="1938240"/>
              <a:ext cx="63794" cy="54631"/>
              <a:chOff x="4143703" y="3066935"/>
              <a:chExt cx="37783" cy="32357"/>
            </a:xfrm>
          </p:grpSpPr>
          <p:sp>
            <p:nvSpPr>
              <p:cNvPr id="802" name="Google Shape;882;p40"/>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3" name="Google Shape;883;p40"/>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3" name="Google Shape;884;p40"/>
            <p:cNvGrpSpPr/>
            <p:nvPr/>
          </p:nvGrpSpPr>
          <p:grpSpPr>
            <a:xfrm>
              <a:off x="1796245" y="2000082"/>
              <a:ext cx="63794" cy="54790"/>
              <a:chOff x="4044565" y="3103563"/>
              <a:chExt cx="37783" cy="32451"/>
            </a:xfrm>
          </p:grpSpPr>
          <p:sp>
            <p:nvSpPr>
              <p:cNvPr id="800" name="Google Shape;885;p40"/>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01" name="Google Shape;886;p40"/>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4" name="Google Shape;887;p40"/>
            <p:cNvGrpSpPr/>
            <p:nvPr/>
          </p:nvGrpSpPr>
          <p:grpSpPr>
            <a:xfrm>
              <a:off x="1750471" y="2143046"/>
              <a:ext cx="63780" cy="54631"/>
              <a:chOff x="4017454" y="3188237"/>
              <a:chExt cx="37776" cy="32357"/>
            </a:xfrm>
          </p:grpSpPr>
          <p:sp>
            <p:nvSpPr>
              <p:cNvPr id="798" name="Google Shape;888;p40"/>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9" name="Google Shape;889;p40"/>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5" name="Google Shape;890;p40"/>
            <p:cNvGrpSpPr/>
            <p:nvPr/>
          </p:nvGrpSpPr>
          <p:grpSpPr>
            <a:xfrm>
              <a:off x="1588544" y="2091164"/>
              <a:ext cx="63794" cy="54631"/>
              <a:chOff x="3921548" y="3157509"/>
              <a:chExt cx="37783" cy="32357"/>
            </a:xfrm>
          </p:grpSpPr>
          <p:sp>
            <p:nvSpPr>
              <p:cNvPr id="796" name="Google Shape;891;p40"/>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7" name="Google Shape;892;p40"/>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6" name="Google Shape;893;p40"/>
            <p:cNvGrpSpPr/>
            <p:nvPr/>
          </p:nvGrpSpPr>
          <p:grpSpPr>
            <a:xfrm>
              <a:off x="1618104" y="2182526"/>
              <a:ext cx="63794" cy="54671"/>
              <a:chOff x="3939056" y="3211620"/>
              <a:chExt cx="37783" cy="32380"/>
            </a:xfrm>
          </p:grpSpPr>
          <p:sp>
            <p:nvSpPr>
              <p:cNvPr id="794" name="Google Shape;894;p40"/>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5" name="Google Shape;895;p40"/>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7" name="Google Shape;896;p40"/>
            <p:cNvGrpSpPr/>
            <p:nvPr/>
          </p:nvGrpSpPr>
          <p:grpSpPr>
            <a:xfrm>
              <a:off x="2018567" y="2056479"/>
              <a:ext cx="53024" cy="45468"/>
              <a:chOff x="4176240" y="3136965"/>
              <a:chExt cx="31405" cy="26930"/>
            </a:xfrm>
          </p:grpSpPr>
          <p:sp>
            <p:nvSpPr>
              <p:cNvPr id="792" name="Google Shape;897;p40"/>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3" name="Google Shape;898;p40"/>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8" name="Google Shape;899;p40"/>
            <p:cNvGrpSpPr/>
            <p:nvPr/>
          </p:nvGrpSpPr>
          <p:grpSpPr>
            <a:xfrm>
              <a:off x="1945809" y="2082865"/>
              <a:ext cx="53183" cy="45588"/>
              <a:chOff x="4133148" y="3152593"/>
              <a:chExt cx="31499" cy="27001"/>
            </a:xfrm>
          </p:grpSpPr>
          <p:sp>
            <p:nvSpPr>
              <p:cNvPr id="790" name="Google Shape;900;p40"/>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91" name="Google Shape;901;p40"/>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99" name="Google Shape;902;p40"/>
            <p:cNvGrpSpPr/>
            <p:nvPr/>
          </p:nvGrpSpPr>
          <p:grpSpPr>
            <a:xfrm>
              <a:off x="2093913" y="1949382"/>
              <a:ext cx="53183" cy="45415"/>
              <a:chOff x="4220866" y="3073534"/>
              <a:chExt cx="31499" cy="26898"/>
            </a:xfrm>
          </p:grpSpPr>
          <p:sp>
            <p:nvSpPr>
              <p:cNvPr id="788" name="Google Shape;903;p40"/>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9" name="Google Shape;904;p40"/>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0" name="Google Shape;905;p40"/>
            <p:cNvGrpSpPr/>
            <p:nvPr/>
          </p:nvGrpSpPr>
          <p:grpSpPr>
            <a:xfrm>
              <a:off x="1501007" y="2214104"/>
              <a:ext cx="53183" cy="45428"/>
              <a:chOff x="3869702" y="3230323"/>
              <a:chExt cx="31499" cy="26906"/>
            </a:xfrm>
          </p:grpSpPr>
          <p:sp>
            <p:nvSpPr>
              <p:cNvPr id="786" name="Google Shape;906;p40"/>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7" name="Google Shape;907;p40"/>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1" name="Google Shape;908;p40"/>
            <p:cNvGrpSpPr/>
            <p:nvPr/>
          </p:nvGrpSpPr>
          <p:grpSpPr>
            <a:xfrm>
              <a:off x="2217118" y="1958000"/>
              <a:ext cx="454775" cy="526735"/>
              <a:chOff x="4293838" y="3078639"/>
              <a:chExt cx="269353" cy="311973"/>
            </a:xfrm>
          </p:grpSpPr>
          <p:sp>
            <p:nvSpPr>
              <p:cNvPr id="769" name="Google Shape;909;p40"/>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0" name="Google Shape;910;p40"/>
              <p:cNvSpPr/>
              <p:nvPr/>
            </p:nvSpPr>
            <p:spPr>
              <a:xfrm>
                <a:off x="4306965" y="3099473"/>
                <a:ext cx="62519" cy="69652"/>
              </a:xfrm>
              <a:custGeom>
                <a:avLst/>
                <a:gdLst/>
                <a:ahLst/>
                <a:cxnLst/>
                <a:rect l="l" t="t" r="r" b="b"/>
                <a:pathLst>
                  <a:path w="7949" h="8856" fill="none" extrusionOk="0">
                    <a:moveTo>
                      <a:pt x="1" y="1"/>
                    </a:moveTo>
                    <a:lnTo>
                      <a:pt x="7948" y="885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1" name="Google Shape;911;p40"/>
              <p:cNvSpPr/>
              <p:nvPr/>
            </p:nvSpPr>
            <p:spPr>
              <a:xfrm>
                <a:off x="4369476" y="3169118"/>
                <a:ext cx="26072" cy="98666"/>
              </a:xfrm>
              <a:custGeom>
                <a:avLst/>
                <a:gdLst/>
                <a:ahLst/>
                <a:cxnLst/>
                <a:rect l="l" t="t" r="r" b="b"/>
                <a:pathLst>
                  <a:path w="3315" h="12545" fill="none" extrusionOk="0">
                    <a:moveTo>
                      <a:pt x="0" y="1"/>
                    </a:moveTo>
                    <a:lnTo>
                      <a:pt x="3315" y="1254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2" name="Google Shape;912;p40"/>
              <p:cNvSpPr/>
              <p:nvPr/>
            </p:nvSpPr>
            <p:spPr>
              <a:xfrm>
                <a:off x="4399347" y="3078639"/>
                <a:ext cx="60041" cy="110558"/>
              </a:xfrm>
              <a:custGeom>
                <a:avLst/>
                <a:gdLst/>
                <a:ahLst/>
                <a:cxnLst/>
                <a:rect l="l" t="t" r="r" b="b"/>
                <a:pathLst>
                  <a:path w="7634" h="14057" fill="none" extrusionOk="0">
                    <a:moveTo>
                      <a:pt x="7634" y="14057"/>
                    </a:moveTo>
                    <a:lnTo>
                      <a:pt x="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3" name="Google Shape;913;p40"/>
              <p:cNvSpPr/>
              <p:nvPr/>
            </p:nvSpPr>
            <p:spPr>
              <a:xfrm>
                <a:off x="4373282" y="3169118"/>
                <a:ext cx="82299" cy="20079"/>
              </a:xfrm>
              <a:custGeom>
                <a:avLst/>
                <a:gdLst/>
                <a:ahLst/>
                <a:cxnLst/>
                <a:rect l="l" t="t" r="r" b="b"/>
                <a:pathLst>
                  <a:path w="10464" h="2553" fill="none" extrusionOk="0">
                    <a:moveTo>
                      <a:pt x="0" y="1"/>
                    </a:moveTo>
                    <a:lnTo>
                      <a:pt x="10464" y="2553"/>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4" name="Google Shape;914;p40"/>
              <p:cNvSpPr/>
              <p:nvPr/>
            </p:nvSpPr>
            <p:spPr>
              <a:xfrm>
                <a:off x="4369476" y="3078639"/>
                <a:ext cx="29879" cy="90487"/>
              </a:xfrm>
              <a:custGeom>
                <a:avLst/>
                <a:gdLst/>
                <a:ahLst/>
                <a:cxnLst/>
                <a:rect l="l" t="t" r="r" b="b"/>
                <a:pathLst>
                  <a:path w="3799" h="11505" fill="none" extrusionOk="0">
                    <a:moveTo>
                      <a:pt x="0" y="11505"/>
                    </a:moveTo>
                    <a:lnTo>
                      <a:pt x="379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5" name="Google Shape;915;p40"/>
              <p:cNvSpPr/>
              <p:nvPr/>
            </p:nvSpPr>
            <p:spPr>
              <a:xfrm>
                <a:off x="4293932" y="3169118"/>
                <a:ext cx="75551" cy="41110"/>
              </a:xfrm>
              <a:custGeom>
                <a:avLst/>
                <a:gdLst/>
                <a:ahLst/>
                <a:cxnLst/>
                <a:rect l="l" t="t" r="r" b="b"/>
                <a:pathLst>
                  <a:path w="9606" h="5227" fill="none" extrusionOk="0">
                    <a:moveTo>
                      <a:pt x="1" y="5226"/>
                    </a:moveTo>
                    <a:lnTo>
                      <a:pt x="9605"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6" name="Google Shape;916;p40"/>
              <p:cNvSpPr/>
              <p:nvPr/>
            </p:nvSpPr>
            <p:spPr>
              <a:xfrm>
                <a:off x="4350159" y="3267776"/>
                <a:ext cx="45389" cy="27032"/>
              </a:xfrm>
              <a:custGeom>
                <a:avLst/>
                <a:gdLst/>
                <a:ahLst/>
                <a:cxnLst/>
                <a:rect l="l" t="t" r="r" b="b"/>
                <a:pathLst>
                  <a:path w="5771" h="3437" fill="none" extrusionOk="0">
                    <a:moveTo>
                      <a:pt x="1" y="3436"/>
                    </a:moveTo>
                    <a:lnTo>
                      <a:pt x="577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7" name="Google Shape;917;p40"/>
              <p:cNvSpPr/>
              <p:nvPr/>
            </p:nvSpPr>
            <p:spPr>
              <a:xfrm>
                <a:off x="4395540" y="3267776"/>
                <a:ext cx="38830" cy="76031"/>
              </a:xfrm>
              <a:custGeom>
                <a:avLst/>
                <a:gdLst/>
                <a:ahLst/>
                <a:cxnLst/>
                <a:rect l="l" t="t" r="r" b="b"/>
                <a:pathLst>
                  <a:path w="4937" h="9667" fill="none" extrusionOk="0">
                    <a:moveTo>
                      <a:pt x="1" y="1"/>
                    </a:moveTo>
                    <a:lnTo>
                      <a:pt x="4936" y="966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8" name="Google Shape;918;p40"/>
              <p:cNvSpPr/>
              <p:nvPr/>
            </p:nvSpPr>
            <p:spPr>
              <a:xfrm>
                <a:off x="4360439" y="3267776"/>
                <a:ext cx="35109" cy="121978"/>
              </a:xfrm>
              <a:custGeom>
                <a:avLst/>
                <a:gdLst/>
                <a:ahLst/>
                <a:cxnLst/>
                <a:rect l="l" t="t" r="r" b="b"/>
                <a:pathLst>
                  <a:path w="4464" h="15509" fill="none" extrusionOk="0">
                    <a:moveTo>
                      <a:pt x="0" y="15509"/>
                    </a:moveTo>
                    <a:lnTo>
                      <a:pt x="4464"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9" name="Google Shape;919;p40"/>
              <p:cNvSpPr/>
              <p:nvPr/>
            </p:nvSpPr>
            <p:spPr>
              <a:xfrm>
                <a:off x="4293932" y="3210220"/>
                <a:ext cx="101616" cy="57564"/>
              </a:xfrm>
              <a:custGeom>
                <a:avLst/>
                <a:gdLst/>
                <a:ahLst/>
                <a:cxnLst/>
                <a:rect l="l" t="t" r="r" b="b"/>
                <a:pathLst>
                  <a:path w="12920" h="7319" fill="none" extrusionOk="0">
                    <a:moveTo>
                      <a:pt x="1" y="0"/>
                    </a:moveTo>
                    <a:lnTo>
                      <a:pt x="12920" y="731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0" name="Google Shape;920;p40"/>
              <p:cNvSpPr/>
              <p:nvPr/>
            </p:nvSpPr>
            <p:spPr>
              <a:xfrm>
                <a:off x="4395540" y="3186436"/>
                <a:ext cx="66420" cy="79735"/>
              </a:xfrm>
              <a:custGeom>
                <a:avLst/>
                <a:gdLst/>
                <a:ahLst/>
                <a:cxnLst/>
                <a:rect l="l" t="t" r="r" b="b"/>
                <a:pathLst>
                  <a:path w="8445" h="10138" fill="none" extrusionOk="0">
                    <a:moveTo>
                      <a:pt x="8444" y="0"/>
                    </a:moveTo>
                    <a:lnTo>
                      <a:pt x="1" y="10137"/>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1" name="Google Shape;921;p40"/>
              <p:cNvSpPr/>
              <p:nvPr/>
            </p:nvSpPr>
            <p:spPr>
              <a:xfrm>
                <a:off x="4459380" y="3189669"/>
                <a:ext cx="41873" cy="123402"/>
              </a:xfrm>
              <a:custGeom>
                <a:avLst/>
                <a:gdLst/>
                <a:ahLst/>
                <a:cxnLst/>
                <a:rect l="l" t="t" r="r" b="b"/>
                <a:pathLst>
                  <a:path w="5324" h="15690" fill="none" extrusionOk="0">
                    <a:moveTo>
                      <a:pt x="1" y="0"/>
                    </a:moveTo>
                    <a:lnTo>
                      <a:pt x="5323" y="1569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2" name="Google Shape;922;p40"/>
              <p:cNvSpPr/>
              <p:nvPr/>
            </p:nvSpPr>
            <p:spPr>
              <a:xfrm>
                <a:off x="4395540" y="3267776"/>
                <a:ext cx="105713" cy="45295"/>
              </a:xfrm>
              <a:custGeom>
                <a:avLst/>
                <a:gdLst/>
                <a:ahLst/>
                <a:cxnLst/>
                <a:rect l="l" t="t" r="r" b="b"/>
                <a:pathLst>
                  <a:path w="13441" h="5759" fill="none" extrusionOk="0">
                    <a:moveTo>
                      <a:pt x="1" y="1"/>
                    </a:moveTo>
                    <a:lnTo>
                      <a:pt x="13440" y="575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3" name="Google Shape;923;p40"/>
              <p:cNvSpPr/>
              <p:nvPr/>
            </p:nvSpPr>
            <p:spPr>
              <a:xfrm>
                <a:off x="4501246" y="3223252"/>
                <a:ext cx="46435" cy="89818"/>
              </a:xfrm>
              <a:custGeom>
                <a:avLst/>
                <a:gdLst/>
                <a:ahLst/>
                <a:cxnLst/>
                <a:rect l="l" t="t" r="r" b="b"/>
                <a:pathLst>
                  <a:path w="5904" h="11420" fill="none" extrusionOk="0">
                    <a:moveTo>
                      <a:pt x="0" y="11420"/>
                    </a:moveTo>
                    <a:lnTo>
                      <a:pt x="5904"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4" name="Google Shape;924;p40"/>
              <p:cNvSpPr/>
              <p:nvPr/>
            </p:nvSpPr>
            <p:spPr>
              <a:xfrm>
                <a:off x="4459671" y="3104231"/>
                <a:ext cx="58421" cy="84966"/>
              </a:xfrm>
              <a:custGeom>
                <a:avLst/>
                <a:gdLst/>
                <a:ahLst/>
                <a:cxnLst/>
                <a:rect l="l" t="t" r="r" b="b"/>
                <a:pathLst>
                  <a:path w="7428" h="10803" fill="none" extrusionOk="0">
                    <a:moveTo>
                      <a:pt x="0" y="10803"/>
                    </a:moveTo>
                    <a:lnTo>
                      <a:pt x="7428"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5" name="Google Shape;925;p40"/>
              <p:cNvSpPr/>
              <p:nvPr/>
            </p:nvSpPr>
            <p:spPr>
              <a:xfrm>
                <a:off x="4459671" y="3189189"/>
                <a:ext cx="86586" cy="36737"/>
              </a:xfrm>
              <a:custGeom>
                <a:avLst/>
                <a:gdLst/>
                <a:ahLst/>
                <a:cxnLst/>
                <a:rect l="l" t="t" r="r" b="b"/>
                <a:pathLst>
                  <a:path w="11009" h="4671" fill="none" extrusionOk="0">
                    <a:moveTo>
                      <a:pt x="0" y="1"/>
                    </a:moveTo>
                    <a:lnTo>
                      <a:pt x="11008" y="467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2" name="Google Shape;926;p40"/>
            <p:cNvGrpSpPr/>
            <p:nvPr/>
          </p:nvGrpSpPr>
          <p:grpSpPr>
            <a:xfrm>
              <a:off x="2629639" y="2402762"/>
              <a:ext cx="63780" cy="54671"/>
              <a:chOff x="4538164" y="3342061"/>
              <a:chExt cx="37776" cy="32380"/>
            </a:xfrm>
          </p:grpSpPr>
          <p:sp>
            <p:nvSpPr>
              <p:cNvPr id="767" name="Google Shape;927;p40"/>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8" name="Google Shape;928;p40"/>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3" name="Google Shape;929;p40"/>
            <p:cNvGrpSpPr/>
            <p:nvPr/>
          </p:nvGrpSpPr>
          <p:grpSpPr>
            <a:xfrm>
              <a:off x="2179206" y="2154028"/>
              <a:ext cx="63794" cy="54737"/>
              <a:chOff x="4271383" y="3194742"/>
              <a:chExt cx="37783" cy="32420"/>
            </a:xfrm>
          </p:grpSpPr>
          <p:sp>
            <p:nvSpPr>
              <p:cNvPr id="765" name="Google Shape;930;p40"/>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6" name="Google Shape;931;p40"/>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4" name="Google Shape;932;p40"/>
            <p:cNvGrpSpPr/>
            <p:nvPr/>
          </p:nvGrpSpPr>
          <p:grpSpPr>
            <a:xfrm>
              <a:off x="2201210" y="1967149"/>
              <a:ext cx="63794" cy="54631"/>
              <a:chOff x="4284416" y="3084058"/>
              <a:chExt cx="37783" cy="32357"/>
            </a:xfrm>
          </p:grpSpPr>
          <p:sp>
            <p:nvSpPr>
              <p:cNvPr id="763" name="Google Shape;933;p40"/>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4" name="Google Shape;934;p40"/>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5" name="Google Shape;935;p40"/>
            <p:cNvGrpSpPr/>
            <p:nvPr/>
          </p:nvGrpSpPr>
          <p:grpSpPr>
            <a:xfrm>
              <a:off x="2529234" y="2327628"/>
              <a:ext cx="63780" cy="54790"/>
              <a:chOff x="4478697" y="3297561"/>
              <a:chExt cx="37776" cy="32451"/>
            </a:xfrm>
          </p:grpSpPr>
          <p:sp>
            <p:nvSpPr>
              <p:cNvPr id="761" name="Google Shape;936;p40"/>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2" name="Google Shape;937;p40"/>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6" name="Google Shape;938;p40"/>
            <p:cNvGrpSpPr/>
            <p:nvPr/>
          </p:nvGrpSpPr>
          <p:grpSpPr>
            <a:xfrm>
              <a:off x="2416307" y="2385287"/>
              <a:ext cx="63780" cy="54790"/>
              <a:chOff x="4411813" y="3331711"/>
              <a:chExt cx="37776" cy="32451"/>
            </a:xfrm>
          </p:grpSpPr>
          <p:sp>
            <p:nvSpPr>
              <p:cNvPr id="759" name="Google Shape;939;p40"/>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0" name="Google Shape;940;p40"/>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7" name="Google Shape;941;p40"/>
            <p:cNvGrpSpPr/>
            <p:nvPr/>
          </p:nvGrpSpPr>
          <p:grpSpPr>
            <a:xfrm>
              <a:off x="2291655" y="2458695"/>
              <a:ext cx="63780" cy="54631"/>
              <a:chOff x="4337984" y="3375188"/>
              <a:chExt cx="37776" cy="32357"/>
            </a:xfrm>
          </p:grpSpPr>
          <p:sp>
            <p:nvSpPr>
              <p:cNvPr id="757" name="Google Shape;942;p40"/>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8" name="Google Shape;943;p40"/>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8" name="Google Shape;944;p40"/>
            <p:cNvGrpSpPr/>
            <p:nvPr/>
          </p:nvGrpSpPr>
          <p:grpSpPr>
            <a:xfrm>
              <a:off x="2556536" y="1978078"/>
              <a:ext cx="63953" cy="54790"/>
              <a:chOff x="4494867" y="3090530"/>
              <a:chExt cx="37878" cy="32451"/>
            </a:xfrm>
          </p:grpSpPr>
          <p:sp>
            <p:nvSpPr>
              <p:cNvPr id="755" name="Google Shape;945;p40"/>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6" name="Google Shape;946;p40"/>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09" name="Google Shape;947;p40"/>
            <p:cNvGrpSpPr/>
            <p:nvPr/>
          </p:nvGrpSpPr>
          <p:grpSpPr>
            <a:xfrm>
              <a:off x="2607622" y="2176032"/>
              <a:ext cx="63794" cy="54737"/>
              <a:chOff x="4525124" y="3207774"/>
              <a:chExt cx="37783" cy="32420"/>
            </a:xfrm>
          </p:grpSpPr>
          <p:sp>
            <p:nvSpPr>
              <p:cNvPr id="753" name="Google Shape;948;p40"/>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4" name="Google Shape;949;p40"/>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0" name="Google Shape;950;p40"/>
            <p:cNvGrpSpPr/>
            <p:nvPr/>
          </p:nvGrpSpPr>
          <p:grpSpPr>
            <a:xfrm>
              <a:off x="2464816" y="2123194"/>
              <a:ext cx="53183" cy="45415"/>
              <a:chOff x="4440544" y="3176479"/>
              <a:chExt cx="31499" cy="26898"/>
            </a:xfrm>
          </p:grpSpPr>
          <p:sp>
            <p:nvSpPr>
              <p:cNvPr id="751" name="Google Shape;951;p40"/>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2" name="Google Shape;952;p40"/>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1" name="Google Shape;953;p40"/>
            <p:cNvGrpSpPr/>
            <p:nvPr/>
          </p:nvGrpSpPr>
          <p:grpSpPr>
            <a:xfrm>
              <a:off x="2312862" y="2089292"/>
              <a:ext cx="53024" cy="45588"/>
              <a:chOff x="4350545" y="3156400"/>
              <a:chExt cx="31405" cy="27001"/>
            </a:xfrm>
          </p:grpSpPr>
          <p:sp>
            <p:nvSpPr>
              <p:cNvPr id="749" name="Google Shape;954;p40"/>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50" name="Google Shape;955;p40"/>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2" name="Google Shape;956;p40"/>
            <p:cNvGrpSpPr/>
            <p:nvPr/>
          </p:nvGrpSpPr>
          <p:grpSpPr>
            <a:xfrm>
              <a:off x="2357028" y="2255867"/>
              <a:ext cx="53024" cy="45588"/>
              <a:chOff x="4376703" y="3255058"/>
              <a:chExt cx="31405" cy="27001"/>
            </a:xfrm>
          </p:grpSpPr>
          <p:sp>
            <p:nvSpPr>
              <p:cNvPr id="747" name="Google Shape;957;p40"/>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8" name="Google Shape;958;p40"/>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3" name="Google Shape;959;p40"/>
            <p:cNvGrpSpPr/>
            <p:nvPr/>
          </p:nvGrpSpPr>
          <p:grpSpPr>
            <a:xfrm>
              <a:off x="2280407" y="2304151"/>
              <a:ext cx="53024" cy="45495"/>
              <a:chOff x="4331322" y="3283656"/>
              <a:chExt cx="31405" cy="26945"/>
            </a:xfrm>
          </p:grpSpPr>
          <p:sp>
            <p:nvSpPr>
              <p:cNvPr id="745" name="Google Shape;960;p40"/>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6" name="Google Shape;961;p40"/>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4" name="Google Shape;962;p40"/>
            <p:cNvGrpSpPr/>
            <p:nvPr/>
          </p:nvGrpSpPr>
          <p:grpSpPr>
            <a:xfrm>
              <a:off x="2363456" y="1936461"/>
              <a:ext cx="53024" cy="45481"/>
              <a:chOff x="4380510" y="3065882"/>
              <a:chExt cx="31405" cy="26938"/>
            </a:xfrm>
          </p:grpSpPr>
          <p:sp>
            <p:nvSpPr>
              <p:cNvPr id="743" name="Google Shape;963;p40"/>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4" name="Google Shape;964;p40"/>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15" name="Google Shape;965;p40"/>
            <p:cNvSpPr/>
            <p:nvPr/>
          </p:nvSpPr>
          <p:spPr>
            <a:xfrm>
              <a:off x="3267840" y="3092899"/>
              <a:ext cx="13" cy="13"/>
            </a:xfrm>
            <a:custGeom>
              <a:avLst/>
              <a:gdLst/>
              <a:ahLst/>
              <a:cxnLst/>
              <a:rect l="l" t="t" r="r" b="b"/>
              <a:pathLst>
                <a:path w="1" h="1" fill="none" extrusionOk="0">
                  <a:moveTo>
                    <a:pt x="0" y="0"/>
                  </a:moveTo>
                  <a:close/>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16" name="Google Shape;966;p40"/>
            <p:cNvGrpSpPr/>
            <p:nvPr/>
          </p:nvGrpSpPr>
          <p:grpSpPr>
            <a:xfrm>
              <a:off x="2698817" y="2169055"/>
              <a:ext cx="2101764" cy="1722833"/>
              <a:chOff x="4579164" y="3203653"/>
              <a:chExt cx="1244833" cy="1020397"/>
            </a:xfrm>
          </p:grpSpPr>
          <p:sp>
            <p:nvSpPr>
              <p:cNvPr id="642" name="Google Shape;967;p40"/>
              <p:cNvSpPr/>
              <p:nvPr/>
            </p:nvSpPr>
            <p:spPr>
              <a:xfrm>
                <a:off x="5490144" y="3482892"/>
                <a:ext cx="58995" cy="4955"/>
              </a:xfrm>
              <a:custGeom>
                <a:avLst/>
                <a:gdLst/>
                <a:ahLst/>
                <a:cxnLst/>
                <a:rect l="l" t="t" r="r" b="b"/>
                <a:pathLst>
                  <a:path w="7501" h="630" fill="none" extrusionOk="0">
                    <a:moveTo>
                      <a:pt x="0" y="630"/>
                    </a:moveTo>
                    <a:lnTo>
                      <a:pt x="750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3" name="Google Shape;968;p40"/>
              <p:cNvSpPr/>
              <p:nvPr/>
            </p:nvSpPr>
            <p:spPr>
              <a:xfrm>
                <a:off x="5490616" y="3482892"/>
                <a:ext cx="66137" cy="77360"/>
              </a:xfrm>
              <a:custGeom>
                <a:avLst/>
                <a:gdLst/>
                <a:ahLst/>
                <a:cxnLst/>
                <a:rect l="l" t="t" r="r" b="b"/>
                <a:pathLst>
                  <a:path w="8409" h="9836" fill="none" extrusionOk="0">
                    <a:moveTo>
                      <a:pt x="1" y="1"/>
                    </a:moveTo>
                    <a:lnTo>
                      <a:pt x="8408" y="983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44" name="Google Shape;969;p40"/>
              <p:cNvGrpSpPr/>
              <p:nvPr/>
            </p:nvGrpSpPr>
            <p:grpSpPr>
              <a:xfrm>
                <a:off x="4579164" y="3203653"/>
                <a:ext cx="1244833" cy="1020397"/>
                <a:chOff x="4579164" y="3203653"/>
                <a:chExt cx="1244833" cy="1020397"/>
              </a:xfrm>
            </p:grpSpPr>
            <p:sp>
              <p:nvSpPr>
                <p:cNvPr id="645" name="Google Shape;970;p40"/>
                <p:cNvSpPr/>
                <p:nvPr/>
              </p:nvSpPr>
              <p:spPr>
                <a:xfrm>
                  <a:off x="4787909" y="3833395"/>
                  <a:ext cx="69267" cy="22266"/>
                </a:xfrm>
                <a:custGeom>
                  <a:avLst/>
                  <a:gdLst/>
                  <a:ahLst/>
                  <a:cxnLst/>
                  <a:rect l="l" t="t" r="r" b="b"/>
                  <a:pathLst>
                    <a:path w="8807" h="2831" fill="none" extrusionOk="0">
                      <a:moveTo>
                        <a:pt x="8806" y="0"/>
                      </a:moveTo>
                      <a:lnTo>
                        <a:pt x="0" y="283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6" name="Google Shape;971;p40"/>
                <p:cNvSpPr/>
                <p:nvPr/>
              </p:nvSpPr>
              <p:spPr>
                <a:xfrm>
                  <a:off x="4857263" y="3819695"/>
                  <a:ext cx="69936" cy="14181"/>
                </a:xfrm>
                <a:custGeom>
                  <a:avLst/>
                  <a:gdLst/>
                  <a:ahLst/>
                  <a:cxnLst/>
                  <a:rect l="l" t="t" r="r" b="b"/>
                  <a:pathLst>
                    <a:path w="8892" h="1803" fill="none" extrusionOk="0">
                      <a:moveTo>
                        <a:pt x="1" y="1803"/>
                      </a:moveTo>
                      <a:lnTo>
                        <a:pt x="8892"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47" name="Google Shape;972;p40"/>
                <p:cNvGrpSpPr/>
                <p:nvPr/>
              </p:nvGrpSpPr>
              <p:grpSpPr>
                <a:xfrm>
                  <a:off x="4579164" y="3203653"/>
                  <a:ext cx="1244833" cy="1020397"/>
                  <a:chOff x="4579164" y="3203653"/>
                  <a:chExt cx="1244833" cy="1020397"/>
                </a:xfrm>
              </p:grpSpPr>
              <p:sp>
                <p:nvSpPr>
                  <p:cNvPr id="648" name="Google Shape;973;p40"/>
                  <p:cNvSpPr/>
                  <p:nvPr/>
                </p:nvSpPr>
                <p:spPr>
                  <a:xfrm>
                    <a:off x="4930329" y="3363965"/>
                    <a:ext cx="23894" cy="102764"/>
                  </a:xfrm>
                  <a:custGeom>
                    <a:avLst/>
                    <a:gdLst/>
                    <a:ahLst/>
                    <a:cxnLst/>
                    <a:rect l="l" t="t" r="r" b="b"/>
                    <a:pathLst>
                      <a:path w="3038" h="13066" fill="none" extrusionOk="0">
                        <a:moveTo>
                          <a:pt x="3037" y="13065"/>
                        </a:moveTo>
                        <a:lnTo>
                          <a:pt x="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9" name="Google Shape;974;p40"/>
                  <p:cNvSpPr/>
                  <p:nvPr/>
                </p:nvSpPr>
                <p:spPr>
                  <a:xfrm>
                    <a:off x="4849846" y="3385948"/>
                    <a:ext cx="104085" cy="79256"/>
                  </a:xfrm>
                  <a:custGeom>
                    <a:avLst/>
                    <a:gdLst/>
                    <a:ahLst/>
                    <a:cxnLst/>
                    <a:rect l="l" t="t" r="r" b="b"/>
                    <a:pathLst>
                      <a:path w="13234" h="10077" fill="none" extrusionOk="0">
                        <a:moveTo>
                          <a:pt x="0" y="0"/>
                        </a:moveTo>
                        <a:lnTo>
                          <a:pt x="13234" y="10077"/>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0" name="Google Shape;975;p40"/>
                  <p:cNvSpPr/>
                  <p:nvPr/>
                </p:nvSpPr>
                <p:spPr>
                  <a:xfrm>
                    <a:off x="4849650" y="3306598"/>
                    <a:ext cx="45869" cy="79358"/>
                  </a:xfrm>
                  <a:custGeom>
                    <a:avLst/>
                    <a:gdLst/>
                    <a:ahLst/>
                    <a:cxnLst/>
                    <a:rect l="l" t="t" r="r" b="b"/>
                    <a:pathLst>
                      <a:path w="5832" h="10090" fill="none" extrusionOk="0">
                        <a:moveTo>
                          <a:pt x="5831" y="0"/>
                        </a:moveTo>
                        <a:lnTo>
                          <a:pt x="1" y="1008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1" name="Google Shape;976;p40"/>
                  <p:cNvSpPr/>
                  <p:nvPr/>
                </p:nvSpPr>
                <p:spPr>
                  <a:xfrm>
                    <a:off x="4849650" y="3361299"/>
                    <a:ext cx="84305" cy="24657"/>
                  </a:xfrm>
                  <a:custGeom>
                    <a:avLst/>
                    <a:gdLst/>
                    <a:ahLst/>
                    <a:cxnLst/>
                    <a:rect l="l" t="t" r="r" b="b"/>
                    <a:pathLst>
                      <a:path w="10719" h="3135" fill="none" extrusionOk="0">
                        <a:moveTo>
                          <a:pt x="1" y="3134"/>
                        </a:moveTo>
                        <a:lnTo>
                          <a:pt x="1071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2" name="Google Shape;977;p40"/>
                  <p:cNvSpPr/>
                  <p:nvPr/>
                </p:nvSpPr>
                <p:spPr>
                  <a:xfrm>
                    <a:off x="4789616" y="3306598"/>
                    <a:ext cx="19702" cy="54709"/>
                  </a:xfrm>
                  <a:custGeom>
                    <a:avLst/>
                    <a:gdLst/>
                    <a:ahLst/>
                    <a:cxnLst/>
                    <a:rect l="l" t="t" r="r" b="b"/>
                    <a:pathLst>
                      <a:path w="2505" h="6956" fill="none" extrusionOk="0">
                        <a:moveTo>
                          <a:pt x="2505" y="6956"/>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3" name="Google Shape;978;p40"/>
                  <p:cNvSpPr/>
                  <p:nvPr/>
                </p:nvSpPr>
                <p:spPr>
                  <a:xfrm>
                    <a:off x="4738242" y="3357500"/>
                    <a:ext cx="74883" cy="10280"/>
                  </a:xfrm>
                  <a:custGeom>
                    <a:avLst/>
                    <a:gdLst/>
                    <a:ahLst/>
                    <a:cxnLst/>
                    <a:rect l="l" t="t" r="r" b="b"/>
                    <a:pathLst>
                      <a:path w="9521" h="1307" fill="none" extrusionOk="0">
                        <a:moveTo>
                          <a:pt x="1" y="1307"/>
                        </a:moveTo>
                        <a:lnTo>
                          <a:pt x="952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4" name="Google Shape;979;p40"/>
                  <p:cNvSpPr/>
                  <p:nvPr/>
                </p:nvSpPr>
                <p:spPr>
                  <a:xfrm>
                    <a:off x="4710274" y="3357500"/>
                    <a:ext cx="99044" cy="63557"/>
                  </a:xfrm>
                  <a:custGeom>
                    <a:avLst/>
                    <a:gdLst/>
                    <a:ahLst/>
                    <a:cxnLst/>
                    <a:rect l="l" t="t" r="r" b="b"/>
                    <a:pathLst>
                      <a:path w="12593" h="8081" fill="none" extrusionOk="0">
                        <a:moveTo>
                          <a:pt x="0" y="8081"/>
                        </a:moveTo>
                        <a:lnTo>
                          <a:pt x="12593"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5" name="Google Shape;980;p40"/>
                  <p:cNvSpPr/>
                  <p:nvPr/>
                </p:nvSpPr>
                <p:spPr>
                  <a:xfrm>
                    <a:off x="4809310" y="3306598"/>
                    <a:ext cx="87443" cy="50910"/>
                  </a:xfrm>
                  <a:custGeom>
                    <a:avLst/>
                    <a:gdLst/>
                    <a:ahLst/>
                    <a:cxnLst/>
                    <a:rect l="l" t="t" r="r" b="b"/>
                    <a:pathLst>
                      <a:path w="11118" h="6473" fill="none" extrusionOk="0">
                        <a:moveTo>
                          <a:pt x="1" y="6472"/>
                        </a:moveTo>
                        <a:lnTo>
                          <a:pt x="11118"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56" name="Google Shape;981;p40"/>
                  <p:cNvGrpSpPr/>
                  <p:nvPr/>
                </p:nvGrpSpPr>
                <p:grpSpPr>
                  <a:xfrm>
                    <a:off x="4579164" y="3203653"/>
                    <a:ext cx="1244833" cy="1020397"/>
                    <a:chOff x="4579164" y="3203653"/>
                    <a:chExt cx="1244833" cy="1020397"/>
                  </a:xfrm>
                </p:grpSpPr>
                <p:sp>
                  <p:nvSpPr>
                    <p:cNvPr id="657" name="Google Shape;982;p40"/>
                    <p:cNvSpPr/>
                    <p:nvPr/>
                  </p:nvSpPr>
                  <p:spPr>
                    <a:xfrm>
                      <a:off x="4617986" y="3614284"/>
                      <a:ext cx="53002" cy="21031"/>
                    </a:xfrm>
                    <a:custGeom>
                      <a:avLst/>
                      <a:gdLst/>
                      <a:ahLst/>
                      <a:cxnLst/>
                      <a:rect l="l" t="t" r="r" b="b"/>
                      <a:pathLst>
                        <a:path w="6739" h="2674" fill="none" extrusionOk="0">
                          <a:moveTo>
                            <a:pt x="0" y="0"/>
                          </a:moveTo>
                          <a:lnTo>
                            <a:pt x="6738" y="2674"/>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8" name="Google Shape;983;p40"/>
                    <p:cNvSpPr/>
                    <p:nvPr/>
                  </p:nvSpPr>
                  <p:spPr>
                    <a:xfrm>
                      <a:off x="4624545" y="3589069"/>
                      <a:ext cx="43682" cy="63180"/>
                    </a:xfrm>
                    <a:custGeom>
                      <a:avLst/>
                      <a:gdLst/>
                      <a:ahLst/>
                      <a:cxnLst/>
                      <a:rect l="l" t="t" r="r" b="b"/>
                      <a:pathLst>
                        <a:path w="5554" h="8033" fill="none" extrusionOk="0">
                          <a:moveTo>
                            <a:pt x="1" y="8033"/>
                          </a:moveTo>
                          <a:lnTo>
                            <a:pt x="5553"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59" name="Google Shape;984;p40"/>
                    <p:cNvSpPr/>
                    <p:nvPr/>
                  </p:nvSpPr>
                  <p:spPr>
                    <a:xfrm>
                      <a:off x="4668220" y="3517907"/>
                      <a:ext cx="112178" cy="71170"/>
                    </a:xfrm>
                    <a:custGeom>
                      <a:avLst/>
                      <a:gdLst/>
                      <a:ahLst/>
                      <a:cxnLst/>
                      <a:rect l="l" t="t" r="r" b="b"/>
                      <a:pathLst>
                        <a:path w="14263" h="9049" fill="none" extrusionOk="0">
                          <a:moveTo>
                            <a:pt x="0" y="9049"/>
                          </a:moveTo>
                          <a:lnTo>
                            <a:pt x="14262"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0" name="Google Shape;985;p40"/>
                    <p:cNvSpPr/>
                    <p:nvPr/>
                  </p:nvSpPr>
                  <p:spPr>
                    <a:xfrm>
                      <a:off x="4706562" y="3516766"/>
                      <a:ext cx="77455" cy="79924"/>
                    </a:xfrm>
                    <a:custGeom>
                      <a:avLst/>
                      <a:gdLst/>
                      <a:ahLst/>
                      <a:cxnLst/>
                      <a:rect l="l" t="t" r="r" b="b"/>
                      <a:pathLst>
                        <a:path w="9848" h="10162" fill="none" extrusionOk="0">
                          <a:moveTo>
                            <a:pt x="0" y="10161"/>
                          </a:moveTo>
                          <a:lnTo>
                            <a:pt x="9847"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1" name="Google Shape;986;p40"/>
                    <p:cNvSpPr/>
                    <p:nvPr/>
                  </p:nvSpPr>
                  <p:spPr>
                    <a:xfrm>
                      <a:off x="4763646" y="3516766"/>
                      <a:ext cx="20370" cy="52806"/>
                    </a:xfrm>
                    <a:custGeom>
                      <a:avLst/>
                      <a:gdLst/>
                      <a:ahLst/>
                      <a:cxnLst/>
                      <a:rect l="l" t="t" r="r" b="b"/>
                      <a:pathLst>
                        <a:path w="2590" h="6714" fill="none" extrusionOk="0">
                          <a:moveTo>
                            <a:pt x="0" y="6714"/>
                          </a:moveTo>
                          <a:lnTo>
                            <a:pt x="2589"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2" name="Google Shape;987;p40"/>
                    <p:cNvSpPr/>
                    <p:nvPr/>
                  </p:nvSpPr>
                  <p:spPr>
                    <a:xfrm>
                      <a:off x="4783151" y="3520565"/>
                      <a:ext cx="45861" cy="97432"/>
                    </a:xfrm>
                    <a:custGeom>
                      <a:avLst/>
                      <a:gdLst/>
                      <a:ahLst/>
                      <a:cxnLst/>
                      <a:rect l="l" t="t" r="r" b="b"/>
                      <a:pathLst>
                        <a:path w="5831" h="12388" fill="none" extrusionOk="0">
                          <a:moveTo>
                            <a:pt x="5831" y="12388"/>
                          </a:moveTo>
                          <a:lnTo>
                            <a:pt x="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3" name="Google Shape;988;p40"/>
                    <p:cNvSpPr/>
                    <p:nvPr/>
                  </p:nvSpPr>
                  <p:spPr>
                    <a:xfrm>
                      <a:off x="4738242" y="3483175"/>
                      <a:ext cx="44917" cy="37398"/>
                    </a:xfrm>
                    <a:custGeom>
                      <a:avLst/>
                      <a:gdLst/>
                      <a:ahLst/>
                      <a:cxnLst/>
                      <a:rect l="l" t="t" r="r" b="b"/>
                      <a:pathLst>
                        <a:path w="5711" h="4755" fill="none" extrusionOk="0">
                          <a:moveTo>
                            <a:pt x="1" y="1"/>
                          </a:moveTo>
                          <a:lnTo>
                            <a:pt x="5710" y="475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4" name="Google Shape;989;p40"/>
                    <p:cNvSpPr/>
                    <p:nvPr/>
                  </p:nvSpPr>
                  <p:spPr>
                    <a:xfrm>
                      <a:off x="4704941" y="3501823"/>
                      <a:ext cx="78217" cy="18750"/>
                    </a:xfrm>
                    <a:custGeom>
                      <a:avLst/>
                      <a:gdLst/>
                      <a:ahLst/>
                      <a:cxnLst/>
                      <a:rect l="l" t="t" r="r" b="b"/>
                      <a:pathLst>
                        <a:path w="9945" h="2384" fill="none" extrusionOk="0">
                          <a:moveTo>
                            <a:pt x="1" y="1"/>
                          </a:moveTo>
                          <a:lnTo>
                            <a:pt x="9944" y="2384"/>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5" name="Google Shape;990;p40"/>
                    <p:cNvSpPr/>
                    <p:nvPr/>
                  </p:nvSpPr>
                  <p:spPr>
                    <a:xfrm>
                      <a:off x="4668220" y="3520565"/>
                      <a:ext cx="115796" cy="19324"/>
                    </a:xfrm>
                    <a:custGeom>
                      <a:avLst/>
                      <a:gdLst/>
                      <a:ahLst/>
                      <a:cxnLst/>
                      <a:rect l="l" t="t" r="r" b="b"/>
                      <a:pathLst>
                        <a:path w="14723" h="2457" fill="none" extrusionOk="0">
                          <a:moveTo>
                            <a:pt x="0" y="2457"/>
                          </a:moveTo>
                          <a:lnTo>
                            <a:pt x="14722"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6" name="Google Shape;991;p40"/>
                    <p:cNvSpPr/>
                    <p:nvPr/>
                  </p:nvSpPr>
                  <p:spPr>
                    <a:xfrm>
                      <a:off x="4813117" y="3462915"/>
                      <a:ext cx="40347" cy="51193"/>
                    </a:xfrm>
                    <a:custGeom>
                      <a:avLst/>
                      <a:gdLst/>
                      <a:ahLst/>
                      <a:cxnLst/>
                      <a:rect l="l" t="t" r="r" b="b"/>
                      <a:pathLst>
                        <a:path w="5130" h="6509" fill="none" extrusionOk="0">
                          <a:moveTo>
                            <a:pt x="5130" y="6508"/>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7" name="Google Shape;992;p40"/>
                    <p:cNvSpPr/>
                    <p:nvPr/>
                  </p:nvSpPr>
                  <p:spPr>
                    <a:xfrm>
                      <a:off x="4787807" y="3462915"/>
                      <a:ext cx="25317" cy="55000"/>
                    </a:xfrm>
                    <a:custGeom>
                      <a:avLst/>
                      <a:gdLst/>
                      <a:ahLst/>
                      <a:cxnLst/>
                      <a:rect l="l" t="t" r="r" b="b"/>
                      <a:pathLst>
                        <a:path w="3219" h="6993" fill="none" extrusionOk="0">
                          <a:moveTo>
                            <a:pt x="1" y="6992"/>
                          </a:moveTo>
                          <a:lnTo>
                            <a:pt x="3219"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8" name="Google Shape;993;p40"/>
                    <p:cNvSpPr/>
                    <p:nvPr/>
                  </p:nvSpPr>
                  <p:spPr>
                    <a:xfrm>
                      <a:off x="4781342" y="3514100"/>
                      <a:ext cx="72311" cy="6953"/>
                    </a:xfrm>
                    <a:custGeom>
                      <a:avLst/>
                      <a:gdLst/>
                      <a:ahLst/>
                      <a:cxnLst/>
                      <a:rect l="l" t="t" r="r" b="b"/>
                      <a:pathLst>
                        <a:path w="9194" h="884" fill="none" extrusionOk="0">
                          <a:moveTo>
                            <a:pt x="0" y="883"/>
                          </a:moveTo>
                          <a:lnTo>
                            <a:pt x="9194"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69" name="Google Shape;994;p40"/>
                    <p:cNvSpPr/>
                    <p:nvPr/>
                  </p:nvSpPr>
                  <p:spPr>
                    <a:xfrm>
                      <a:off x="4853645" y="3514100"/>
                      <a:ext cx="26175" cy="59184"/>
                    </a:xfrm>
                    <a:custGeom>
                      <a:avLst/>
                      <a:gdLst/>
                      <a:ahLst/>
                      <a:cxnLst/>
                      <a:rect l="l" t="t" r="r" b="b"/>
                      <a:pathLst>
                        <a:path w="3328" h="7525" fill="none" extrusionOk="0">
                          <a:moveTo>
                            <a:pt x="1" y="0"/>
                          </a:moveTo>
                          <a:lnTo>
                            <a:pt x="3328" y="752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0" name="Google Shape;995;p40"/>
                    <p:cNvSpPr/>
                    <p:nvPr/>
                  </p:nvSpPr>
                  <p:spPr>
                    <a:xfrm>
                      <a:off x="4827392" y="3514100"/>
                      <a:ext cx="26261" cy="100381"/>
                    </a:xfrm>
                    <a:custGeom>
                      <a:avLst/>
                      <a:gdLst/>
                      <a:ahLst/>
                      <a:cxnLst/>
                      <a:rect l="l" t="t" r="r" b="b"/>
                      <a:pathLst>
                        <a:path w="3339" h="12763" fill="none" extrusionOk="0">
                          <a:moveTo>
                            <a:pt x="3339" y="0"/>
                          </a:moveTo>
                          <a:lnTo>
                            <a:pt x="0" y="1276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71" name="Google Shape;996;p40"/>
                    <p:cNvGrpSpPr/>
                    <p:nvPr/>
                  </p:nvGrpSpPr>
                  <p:grpSpPr>
                    <a:xfrm>
                      <a:off x="4579164" y="3203653"/>
                      <a:ext cx="1244833" cy="1020397"/>
                      <a:chOff x="4579164" y="3203653"/>
                      <a:chExt cx="1244833" cy="1020397"/>
                    </a:xfrm>
                  </p:grpSpPr>
                  <p:sp>
                    <p:nvSpPr>
                      <p:cNvPr id="672" name="Google Shape;997;p40"/>
                      <p:cNvSpPr/>
                      <p:nvPr/>
                    </p:nvSpPr>
                    <p:spPr>
                      <a:xfrm>
                        <a:off x="4879812" y="3466721"/>
                        <a:ext cx="74411" cy="106563"/>
                      </a:xfrm>
                      <a:custGeom>
                        <a:avLst/>
                        <a:gdLst/>
                        <a:ahLst/>
                        <a:cxnLst/>
                        <a:rect l="l" t="t" r="r" b="b"/>
                        <a:pathLst>
                          <a:path w="9461" h="13549" fill="none" extrusionOk="0">
                            <a:moveTo>
                              <a:pt x="1" y="13549"/>
                            </a:moveTo>
                            <a:lnTo>
                              <a:pt x="9460"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3" name="Google Shape;998;p40"/>
                      <p:cNvSpPr/>
                      <p:nvPr/>
                    </p:nvSpPr>
                    <p:spPr>
                      <a:xfrm>
                        <a:off x="4954215" y="3408017"/>
                        <a:ext cx="105989" cy="58712"/>
                      </a:xfrm>
                      <a:custGeom>
                        <a:avLst/>
                        <a:gdLst/>
                        <a:ahLst/>
                        <a:cxnLst/>
                        <a:rect l="l" t="t" r="r" b="b"/>
                        <a:pathLst>
                          <a:path w="13476" h="7465" fill="none" extrusionOk="0">
                            <a:moveTo>
                              <a:pt x="0" y="7464"/>
                            </a:moveTo>
                            <a:lnTo>
                              <a:pt x="13476"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4" name="Google Shape;999;p40"/>
                      <p:cNvSpPr/>
                      <p:nvPr/>
                    </p:nvSpPr>
                    <p:spPr>
                      <a:xfrm>
                        <a:off x="4953924" y="3465195"/>
                        <a:ext cx="119792" cy="54811"/>
                      </a:xfrm>
                      <a:custGeom>
                        <a:avLst/>
                        <a:gdLst/>
                        <a:ahLst/>
                        <a:cxnLst/>
                        <a:rect l="l" t="t" r="r" b="b"/>
                        <a:pathLst>
                          <a:path w="15231" h="6969" fill="none" extrusionOk="0">
                            <a:moveTo>
                              <a:pt x="1" y="1"/>
                            </a:moveTo>
                            <a:lnTo>
                              <a:pt x="15231" y="6968"/>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5" name="Google Shape;1000;p40"/>
                      <p:cNvSpPr/>
                      <p:nvPr/>
                    </p:nvSpPr>
                    <p:spPr>
                      <a:xfrm>
                        <a:off x="5073708" y="3521045"/>
                        <a:ext cx="26938" cy="71839"/>
                      </a:xfrm>
                      <a:custGeom>
                        <a:avLst/>
                        <a:gdLst/>
                        <a:ahLst/>
                        <a:cxnLst/>
                        <a:rect l="l" t="t" r="r" b="b"/>
                        <a:pathLst>
                          <a:path w="3425" h="9134" fill="none" extrusionOk="0">
                            <a:moveTo>
                              <a:pt x="1" y="0"/>
                            </a:moveTo>
                            <a:lnTo>
                              <a:pt x="3424" y="9133"/>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6" name="Google Shape;1001;p40"/>
                      <p:cNvSpPr/>
                      <p:nvPr/>
                    </p:nvSpPr>
                    <p:spPr>
                      <a:xfrm>
                        <a:off x="5100637" y="3586309"/>
                        <a:ext cx="26741" cy="81167"/>
                      </a:xfrm>
                      <a:custGeom>
                        <a:avLst/>
                        <a:gdLst/>
                        <a:ahLst/>
                        <a:cxnLst/>
                        <a:rect l="l" t="t" r="r" b="b"/>
                        <a:pathLst>
                          <a:path w="3400" h="10320" fill="none" extrusionOk="0">
                            <a:moveTo>
                              <a:pt x="3399" y="10319"/>
                            </a:moveTo>
                            <a:lnTo>
                              <a:pt x="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 name="Google Shape;1002;p40"/>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8" name="Google Shape;1003;p40"/>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9" name="Google Shape;1004;p40"/>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0" name="Google Shape;1005;p40"/>
                      <p:cNvSpPr/>
                      <p:nvPr/>
                    </p:nvSpPr>
                    <p:spPr>
                      <a:xfrm>
                        <a:off x="5100637" y="3507533"/>
                        <a:ext cx="99618" cy="78784"/>
                      </a:xfrm>
                      <a:custGeom>
                        <a:avLst/>
                        <a:gdLst/>
                        <a:ahLst/>
                        <a:cxnLst/>
                        <a:rect l="l" t="t" r="r" b="b"/>
                        <a:pathLst>
                          <a:path w="12666" h="10017" fill="none" extrusionOk="0">
                            <a:moveTo>
                              <a:pt x="0" y="10017"/>
                            </a:moveTo>
                            <a:lnTo>
                              <a:pt x="12665"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1" name="Google Shape;1006;p40"/>
                      <p:cNvSpPr/>
                      <p:nvPr/>
                    </p:nvSpPr>
                    <p:spPr>
                      <a:xfrm>
                        <a:off x="5200248" y="3501068"/>
                        <a:ext cx="156514" cy="6473"/>
                      </a:xfrm>
                      <a:custGeom>
                        <a:avLst/>
                        <a:gdLst/>
                        <a:ahLst/>
                        <a:cxnLst/>
                        <a:rect l="l" t="t" r="r" b="b"/>
                        <a:pathLst>
                          <a:path w="19900" h="823" fill="none" extrusionOk="0">
                            <a:moveTo>
                              <a:pt x="0" y="823"/>
                            </a:moveTo>
                            <a:lnTo>
                              <a:pt x="19900"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2" name="Google Shape;1007;p40"/>
                      <p:cNvSpPr/>
                      <p:nvPr/>
                    </p:nvSpPr>
                    <p:spPr>
                      <a:xfrm>
                        <a:off x="5127371" y="3507533"/>
                        <a:ext cx="72885" cy="155853"/>
                      </a:xfrm>
                      <a:custGeom>
                        <a:avLst/>
                        <a:gdLst/>
                        <a:ahLst/>
                        <a:cxnLst/>
                        <a:rect l="l" t="t" r="r" b="b"/>
                        <a:pathLst>
                          <a:path w="9267" h="19816" fill="none" extrusionOk="0">
                            <a:moveTo>
                              <a:pt x="9266" y="1"/>
                            </a:moveTo>
                            <a:lnTo>
                              <a:pt x="0" y="1981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3" name="Google Shape;1008;p40"/>
                      <p:cNvSpPr/>
                      <p:nvPr/>
                    </p:nvSpPr>
                    <p:spPr>
                      <a:xfrm>
                        <a:off x="5352947" y="3384139"/>
                        <a:ext cx="126265" cy="117692"/>
                      </a:xfrm>
                      <a:custGeom>
                        <a:avLst/>
                        <a:gdLst/>
                        <a:ahLst/>
                        <a:cxnLst/>
                        <a:rect l="l" t="t" r="r" b="b"/>
                        <a:pathLst>
                          <a:path w="16054" h="14964" fill="none" extrusionOk="0">
                            <a:moveTo>
                              <a:pt x="1" y="14964"/>
                            </a:moveTo>
                            <a:lnTo>
                              <a:pt x="16053"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4" name="Google Shape;1009;p40"/>
                      <p:cNvSpPr/>
                      <p:nvPr/>
                    </p:nvSpPr>
                    <p:spPr>
                      <a:xfrm>
                        <a:off x="5356753" y="3246375"/>
                        <a:ext cx="61567" cy="254700"/>
                      </a:xfrm>
                      <a:custGeom>
                        <a:avLst/>
                        <a:gdLst/>
                        <a:ahLst/>
                        <a:cxnLst/>
                        <a:rect l="l" t="t" r="r" b="b"/>
                        <a:pathLst>
                          <a:path w="7828" h="32384" fill="none" extrusionOk="0">
                            <a:moveTo>
                              <a:pt x="1" y="32383"/>
                            </a:moveTo>
                            <a:lnTo>
                              <a:pt x="7827"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5" name="Google Shape;1010;p40"/>
                      <p:cNvSpPr/>
                      <p:nvPr/>
                    </p:nvSpPr>
                    <p:spPr>
                      <a:xfrm>
                        <a:off x="5352947" y="3486698"/>
                        <a:ext cx="141483" cy="10571"/>
                      </a:xfrm>
                      <a:custGeom>
                        <a:avLst/>
                        <a:gdLst/>
                        <a:ahLst/>
                        <a:cxnLst/>
                        <a:rect l="l" t="t" r="r" b="b"/>
                        <a:pathLst>
                          <a:path w="17989" h="1344" fill="none" extrusionOk="0">
                            <a:moveTo>
                              <a:pt x="1" y="1343"/>
                            </a:moveTo>
                            <a:lnTo>
                              <a:pt x="17989"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6" name="Google Shape;1011;p40"/>
                      <p:cNvSpPr/>
                      <p:nvPr/>
                    </p:nvSpPr>
                    <p:spPr>
                      <a:xfrm>
                        <a:off x="5353898" y="3501068"/>
                        <a:ext cx="18089" cy="136725"/>
                      </a:xfrm>
                      <a:custGeom>
                        <a:avLst/>
                        <a:gdLst/>
                        <a:ahLst/>
                        <a:cxnLst/>
                        <a:rect l="l" t="t" r="r" b="b"/>
                        <a:pathLst>
                          <a:path w="2300" h="17384" fill="none" extrusionOk="0">
                            <a:moveTo>
                              <a:pt x="1" y="0"/>
                            </a:moveTo>
                            <a:lnTo>
                              <a:pt x="2299" y="17383"/>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7" name="Google Shape;1012;p40"/>
                      <p:cNvSpPr/>
                      <p:nvPr/>
                    </p:nvSpPr>
                    <p:spPr>
                      <a:xfrm>
                        <a:off x="5206721" y="3620749"/>
                        <a:ext cx="102379" cy="98863"/>
                      </a:xfrm>
                      <a:custGeom>
                        <a:avLst/>
                        <a:gdLst/>
                        <a:ahLst/>
                        <a:cxnLst/>
                        <a:rect l="l" t="t" r="r" b="b"/>
                        <a:pathLst>
                          <a:path w="13017" h="12570" fill="none" extrusionOk="0">
                            <a:moveTo>
                              <a:pt x="0" y="1"/>
                            </a:moveTo>
                            <a:lnTo>
                              <a:pt x="13016" y="1256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8" name="Google Shape;1013;p40"/>
                      <p:cNvSpPr/>
                      <p:nvPr/>
                    </p:nvSpPr>
                    <p:spPr>
                      <a:xfrm>
                        <a:off x="5293102" y="3715798"/>
                        <a:ext cx="15997" cy="101238"/>
                      </a:xfrm>
                      <a:custGeom>
                        <a:avLst/>
                        <a:gdLst/>
                        <a:ahLst/>
                        <a:cxnLst/>
                        <a:rect l="l" t="t" r="r" b="b"/>
                        <a:pathLst>
                          <a:path w="2034" h="12872" fill="none" extrusionOk="0">
                            <a:moveTo>
                              <a:pt x="2033" y="0"/>
                            </a:moveTo>
                            <a:lnTo>
                              <a:pt x="1" y="1287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9" name="Google Shape;1014;p40"/>
                      <p:cNvSpPr/>
                      <p:nvPr/>
                    </p:nvSpPr>
                    <p:spPr>
                      <a:xfrm>
                        <a:off x="5127371" y="3659854"/>
                        <a:ext cx="92862" cy="134539"/>
                      </a:xfrm>
                      <a:custGeom>
                        <a:avLst/>
                        <a:gdLst/>
                        <a:ahLst/>
                        <a:cxnLst/>
                        <a:rect l="l" t="t" r="r" b="b"/>
                        <a:pathLst>
                          <a:path w="11807" h="17106" fill="none" extrusionOk="0">
                            <a:moveTo>
                              <a:pt x="11807" y="17105"/>
                            </a:moveTo>
                            <a:lnTo>
                              <a:pt x="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0" name="Google Shape;1015;p40"/>
                      <p:cNvSpPr/>
                      <p:nvPr/>
                    </p:nvSpPr>
                    <p:spPr>
                      <a:xfrm>
                        <a:off x="5479203" y="3327149"/>
                        <a:ext cx="150615" cy="56998"/>
                      </a:xfrm>
                      <a:custGeom>
                        <a:avLst/>
                        <a:gdLst/>
                        <a:ahLst/>
                        <a:cxnLst/>
                        <a:rect l="l" t="t" r="r" b="b"/>
                        <a:pathLst>
                          <a:path w="19150" h="7247" fill="none" extrusionOk="0">
                            <a:moveTo>
                              <a:pt x="19149" y="0"/>
                            </a:moveTo>
                            <a:lnTo>
                              <a:pt x="0" y="724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1" name="Google Shape;1016;p40"/>
                      <p:cNvSpPr/>
                      <p:nvPr/>
                    </p:nvSpPr>
                    <p:spPr>
                      <a:xfrm>
                        <a:off x="5371980" y="3633790"/>
                        <a:ext cx="59373" cy="4003"/>
                      </a:xfrm>
                      <a:custGeom>
                        <a:avLst/>
                        <a:gdLst/>
                        <a:ahLst/>
                        <a:cxnLst/>
                        <a:rect l="l" t="t" r="r" b="b"/>
                        <a:pathLst>
                          <a:path w="7549" h="509" fill="none" extrusionOk="0">
                            <a:moveTo>
                              <a:pt x="0" y="508"/>
                            </a:moveTo>
                            <a:lnTo>
                              <a:pt x="7549"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2" name="Google Shape;1017;p40"/>
                      <p:cNvSpPr/>
                      <p:nvPr/>
                    </p:nvSpPr>
                    <p:spPr>
                      <a:xfrm>
                        <a:off x="5352947" y="3497261"/>
                        <a:ext cx="78406" cy="136536"/>
                      </a:xfrm>
                      <a:custGeom>
                        <a:avLst/>
                        <a:gdLst/>
                        <a:ahLst/>
                        <a:cxnLst/>
                        <a:rect l="l" t="t" r="r" b="b"/>
                        <a:pathLst>
                          <a:path w="9969" h="17360" fill="none" extrusionOk="0">
                            <a:moveTo>
                              <a:pt x="9969" y="17359"/>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3" name="Google Shape;1018;p40"/>
                      <p:cNvSpPr/>
                      <p:nvPr/>
                    </p:nvSpPr>
                    <p:spPr>
                      <a:xfrm>
                        <a:off x="4917296" y="3466721"/>
                        <a:ext cx="40733" cy="122356"/>
                      </a:xfrm>
                      <a:custGeom>
                        <a:avLst/>
                        <a:gdLst/>
                        <a:ahLst/>
                        <a:cxnLst/>
                        <a:rect l="l" t="t" r="r" b="b"/>
                        <a:pathLst>
                          <a:path w="5179" h="15557" fill="none" extrusionOk="0">
                            <a:moveTo>
                              <a:pt x="1" y="15557"/>
                            </a:moveTo>
                            <a:lnTo>
                              <a:pt x="5178"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4" name="Google Shape;1019;p40"/>
                      <p:cNvSpPr/>
                      <p:nvPr/>
                    </p:nvSpPr>
                    <p:spPr>
                      <a:xfrm>
                        <a:off x="5060203" y="3408017"/>
                        <a:ext cx="111416" cy="19513"/>
                      </a:xfrm>
                      <a:custGeom>
                        <a:avLst/>
                        <a:gdLst/>
                        <a:ahLst/>
                        <a:cxnLst/>
                        <a:rect l="l" t="t" r="r" b="b"/>
                        <a:pathLst>
                          <a:path w="14166" h="2481" fill="none" extrusionOk="0">
                            <a:moveTo>
                              <a:pt x="0" y="0"/>
                            </a:moveTo>
                            <a:lnTo>
                              <a:pt x="14165" y="248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95" name="Google Shape;1020;p40"/>
                      <p:cNvSpPr/>
                      <p:nvPr/>
                    </p:nvSpPr>
                    <p:spPr>
                      <a:xfrm>
                        <a:off x="5127371" y="3620749"/>
                        <a:ext cx="79358" cy="42636"/>
                      </a:xfrm>
                      <a:custGeom>
                        <a:avLst/>
                        <a:gdLst/>
                        <a:ahLst/>
                        <a:cxnLst/>
                        <a:rect l="l" t="t" r="r" b="b"/>
                        <a:pathLst>
                          <a:path w="10090" h="5421" fill="none" extrusionOk="0">
                            <a:moveTo>
                              <a:pt x="0" y="5420"/>
                            </a:moveTo>
                            <a:lnTo>
                              <a:pt x="1008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96" name="Google Shape;1021;p40"/>
                      <p:cNvGrpSpPr/>
                      <p:nvPr/>
                    </p:nvGrpSpPr>
                    <p:grpSpPr>
                      <a:xfrm>
                        <a:off x="4579164" y="3203653"/>
                        <a:ext cx="1244833" cy="1020397"/>
                        <a:chOff x="4579164" y="3203653"/>
                        <a:chExt cx="1244833" cy="1020397"/>
                      </a:xfrm>
                    </p:grpSpPr>
                    <p:sp>
                      <p:nvSpPr>
                        <p:cNvPr id="698" name="Google Shape;1022;p40"/>
                        <p:cNvSpPr/>
                        <p:nvPr/>
                      </p:nvSpPr>
                      <p:spPr>
                        <a:xfrm>
                          <a:off x="4949551" y="3708185"/>
                          <a:ext cx="37972" cy="3815"/>
                        </a:xfrm>
                        <a:custGeom>
                          <a:avLst/>
                          <a:gdLst/>
                          <a:ahLst/>
                          <a:cxnLst/>
                          <a:rect l="l" t="t" r="r" b="b"/>
                          <a:pathLst>
                            <a:path w="4828" h="485" fill="none" extrusionOk="0">
                              <a:moveTo>
                                <a:pt x="0" y="1"/>
                              </a:moveTo>
                              <a:lnTo>
                                <a:pt x="4827" y="48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99" name="Google Shape;1023;p40"/>
                        <p:cNvGrpSpPr/>
                        <p:nvPr/>
                      </p:nvGrpSpPr>
                      <p:grpSpPr>
                        <a:xfrm>
                          <a:off x="4579164" y="3203653"/>
                          <a:ext cx="1244833" cy="1020397"/>
                          <a:chOff x="4579164" y="3203653"/>
                          <a:chExt cx="1244833" cy="1020397"/>
                        </a:xfrm>
                      </p:grpSpPr>
                      <p:sp>
                        <p:nvSpPr>
                          <p:cNvPr id="700" name="Google Shape;1024;p40"/>
                          <p:cNvSpPr/>
                          <p:nvPr/>
                        </p:nvSpPr>
                        <p:spPr>
                          <a:xfrm>
                            <a:off x="4953357" y="3586309"/>
                            <a:ext cx="147288" cy="121884"/>
                          </a:xfrm>
                          <a:custGeom>
                            <a:avLst/>
                            <a:gdLst/>
                            <a:ahLst/>
                            <a:cxnLst/>
                            <a:rect l="l" t="t" r="r" b="b"/>
                            <a:pathLst>
                              <a:path w="18727" h="15497" fill="none" extrusionOk="0">
                                <a:moveTo>
                                  <a:pt x="18726" y="1"/>
                                </a:moveTo>
                                <a:lnTo>
                                  <a:pt x="0" y="15497"/>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1" name="Google Shape;1025;p40"/>
                          <p:cNvSpPr/>
                          <p:nvPr/>
                        </p:nvSpPr>
                        <p:spPr>
                          <a:xfrm>
                            <a:off x="4987515" y="3592876"/>
                            <a:ext cx="113130" cy="119123"/>
                          </a:xfrm>
                          <a:custGeom>
                            <a:avLst/>
                            <a:gdLst/>
                            <a:ahLst/>
                            <a:cxnLst/>
                            <a:rect l="l" t="t" r="r" b="b"/>
                            <a:pathLst>
                              <a:path w="14384" h="15146" fill="none" extrusionOk="0">
                                <a:moveTo>
                                  <a:pt x="0" y="15146"/>
                                </a:moveTo>
                                <a:lnTo>
                                  <a:pt x="14383"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2" name="Google Shape;1026;p40"/>
                          <p:cNvSpPr/>
                          <p:nvPr/>
                        </p:nvSpPr>
                        <p:spPr>
                          <a:xfrm>
                            <a:off x="4913395" y="3708185"/>
                            <a:ext cx="39970" cy="45389"/>
                          </a:xfrm>
                          <a:custGeom>
                            <a:avLst/>
                            <a:gdLst/>
                            <a:ahLst/>
                            <a:cxnLst/>
                            <a:rect l="l" t="t" r="r" b="b"/>
                            <a:pathLst>
                              <a:path w="5082" h="5771" fill="none" extrusionOk="0">
                                <a:moveTo>
                                  <a:pt x="1" y="5771"/>
                                </a:moveTo>
                                <a:lnTo>
                                  <a:pt x="508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 name="Google Shape;1027;p40"/>
                          <p:cNvSpPr/>
                          <p:nvPr/>
                        </p:nvSpPr>
                        <p:spPr>
                          <a:xfrm>
                            <a:off x="4888943" y="3704378"/>
                            <a:ext cx="60616" cy="26080"/>
                          </a:xfrm>
                          <a:custGeom>
                            <a:avLst/>
                            <a:gdLst/>
                            <a:ahLst/>
                            <a:cxnLst/>
                            <a:rect l="l" t="t" r="r" b="b"/>
                            <a:pathLst>
                              <a:path w="7707" h="3316" fill="none" extrusionOk="0">
                                <a:moveTo>
                                  <a:pt x="1" y="3315"/>
                                </a:moveTo>
                                <a:lnTo>
                                  <a:pt x="7706"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4" name="Google Shape;1028;p40"/>
                          <p:cNvSpPr/>
                          <p:nvPr/>
                        </p:nvSpPr>
                        <p:spPr>
                          <a:xfrm>
                            <a:off x="4917296" y="3589069"/>
                            <a:ext cx="32262" cy="119123"/>
                          </a:xfrm>
                          <a:custGeom>
                            <a:avLst/>
                            <a:gdLst/>
                            <a:ahLst/>
                            <a:cxnLst/>
                            <a:rect l="l" t="t" r="r" b="b"/>
                            <a:pathLst>
                              <a:path w="4102" h="15146" fill="none" extrusionOk="0">
                                <a:moveTo>
                                  <a:pt x="1" y="1"/>
                                </a:moveTo>
                                <a:lnTo>
                                  <a:pt x="4101" y="1514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5" name="Google Shape;1029;p40"/>
                          <p:cNvSpPr/>
                          <p:nvPr/>
                        </p:nvSpPr>
                        <p:spPr>
                          <a:xfrm>
                            <a:off x="4949551" y="3708185"/>
                            <a:ext cx="22840" cy="72885"/>
                          </a:xfrm>
                          <a:custGeom>
                            <a:avLst/>
                            <a:gdLst/>
                            <a:ahLst/>
                            <a:cxnLst/>
                            <a:rect l="l" t="t" r="r" b="b"/>
                            <a:pathLst>
                              <a:path w="2904" h="9267" fill="none" extrusionOk="0">
                                <a:moveTo>
                                  <a:pt x="0" y="1"/>
                                </a:moveTo>
                                <a:lnTo>
                                  <a:pt x="2904" y="9267"/>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6" name="Google Shape;1030;p40"/>
                          <p:cNvSpPr/>
                          <p:nvPr/>
                        </p:nvSpPr>
                        <p:spPr>
                          <a:xfrm>
                            <a:off x="4912066" y="3752237"/>
                            <a:ext cx="60325" cy="28833"/>
                          </a:xfrm>
                          <a:custGeom>
                            <a:avLst/>
                            <a:gdLst/>
                            <a:ahLst/>
                            <a:cxnLst/>
                            <a:rect l="l" t="t" r="r" b="b"/>
                            <a:pathLst>
                              <a:path w="7670" h="3666" fill="none" extrusionOk="0">
                                <a:moveTo>
                                  <a:pt x="0" y="1"/>
                                </a:moveTo>
                                <a:lnTo>
                                  <a:pt x="7670" y="366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07" name="Google Shape;1031;p40"/>
                          <p:cNvGrpSpPr/>
                          <p:nvPr/>
                        </p:nvGrpSpPr>
                        <p:grpSpPr>
                          <a:xfrm>
                            <a:off x="4579164" y="3203653"/>
                            <a:ext cx="1244833" cy="1020397"/>
                            <a:chOff x="4579164" y="3203653"/>
                            <a:chExt cx="1244833" cy="1020397"/>
                          </a:xfrm>
                        </p:grpSpPr>
                        <p:sp>
                          <p:nvSpPr>
                            <p:cNvPr id="711" name="Google Shape;1032;p40"/>
                            <p:cNvSpPr/>
                            <p:nvPr/>
                          </p:nvSpPr>
                          <p:spPr>
                            <a:xfrm>
                              <a:off x="4590301" y="3738347"/>
                              <a:ext cx="92956" cy="91722"/>
                            </a:xfrm>
                            <a:custGeom>
                              <a:avLst/>
                              <a:gdLst/>
                              <a:ahLst/>
                              <a:cxnLst/>
                              <a:rect l="l" t="t" r="r" b="b"/>
                              <a:pathLst>
                                <a:path w="11819" h="11662" fill="none" extrusionOk="0">
                                  <a:moveTo>
                                    <a:pt x="0" y="0"/>
                                  </a:moveTo>
                                  <a:lnTo>
                                    <a:pt x="11819" y="1166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 name="Google Shape;1033;p40"/>
                            <p:cNvSpPr/>
                            <p:nvPr/>
                          </p:nvSpPr>
                          <p:spPr>
                            <a:xfrm>
                              <a:off x="4683250" y="3652241"/>
                              <a:ext cx="33591" cy="177828"/>
                            </a:xfrm>
                            <a:custGeom>
                              <a:avLst/>
                              <a:gdLst/>
                              <a:ahLst/>
                              <a:cxnLst/>
                              <a:rect l="l" t="t" r="r" b="b"/>
                              <a:pathLst>
                                <a:path w="4271" h="22610" fill="none" extrusionOk="0">
                                  <a:moveTo>
                                    <a:pt x="1" y="22610"/>
                                  </a:moveTo>
                                  <a:lnTo>
                                    <a:pt x="427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 name="Google Shape;1034;p40"/>
                            <p:cNvSpPr/>
                            <p:nvPr/>
                          </p:nvSpPr>
                          <p:spPr>
                            <a:xfrm>
                              <a:off x="4716833" y="3652241"/>
                              <a:ext cx="70982" cy="207707"/>
                            </a:xfrm>
                            <a:custGeom>
                              <a:avLst/>
                              <a:gdLst/>
                              <a:ahLst/>
                              <a:cxnLst/>
                              <a:rect l="l" t="t" r="r" b="b"/>
                              <a:pathLst>
                                <a:path w="9025" h="26409" fill="none" extrusionOk="0">
                                  <a:moveTo>
                                    <a:pt x="1" y="1"/>
                                  </a:moveTo>
                                  <a:lnTo>
                                    <a:pt x="9025" y="26408"/>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 name="Google Shape;1035;p40"/>
                            <p:cNvSpPr/>
                            <p:nvPr/>
                          </p:nvSpPr>
                          <p:spPr>
                            <a:xfrm>
                              <a:off x="4813117" y="3694578"/>
                              <a:ext cx="44154" cy="139297"/>
                            </a:xfrm>
                            <a:custGeom>
                              <a:avLst/>
                              <a:gdLst/>
                              <a:ahLst/>
                              <a:cxnLst/>
                              <a:rect l="l" t="t" r="r" b="b"/>
                              <a:pathLst>
                                <a:path w="5614" h="17711" fill="none" extrusionOk="0">
                                  <a:moveTo>
                                    <a:pt x="5614" y="17711"/>
                                  </a:moveTo>
                                  <a:lnTo>
                                    <a:pt x="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5" name="Google Shape;1036;p40"/>
                            <p:cNvSpPr/>
                            <p:nvPr/>
                          </p:nvSpPr>
                          <p:spPr>
                            <a:xfrm>
                              <a:off x="4787807" y="3694578"/>
                              <a:ext cx="25317" cy="165369"/>
                            </a:xfrm>
                            <a:custGeom>
                              <a:avLst/>
                              <a:gdLst/>
                              <a:ahLst/>
                              <a:cxnLst/>
                              <a:rect l="l" t="t" r="r" b="b"/>
                              <a:pathLst>
                                <a:path w="3219" h="21026" fill="none" extrusionOk="0">
                                  <a:moveTo>
                                    <a:pt x="3219" y="1"/>
                                  </a:moveTo>
                                  <a:lnTo>
                                    <a:pt x="1" y="2102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 name="Google Shape;1037;p40"/>
                            <p:cNvSpPr/>
                            <p:nvPr/>
                          </p:nvSpPr>
                          <p:spPr>
                            <a:xfrm>
                              <a:off x="4683250" y="3830061"/>
                              <a:ext cx="106374" cy="25223"/>
                            </a:xfrm>
                            <a:custGeom>
                              <a:avLst/>
                              <a:gdLst/>
                              <a:ahLst/>
                              <a:cxnLst/>
                              <a:rect l="l" t="t" r="r" b="b"/>
                              <a:pathLst>
                                <a:path w="13525" h="3207" fill="none" extrusionOk="0">
                                  <a:moveTo>
                                    <a:pt x="1" y="1"/>
                                  </a:moveTo>
                                  <a:lnTo>
                                    <a:pt x="13525" y="3206"/>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7" name="Google Shape;1038;p40"/>
                            <p:cNvSpPr/>
                            <p:nvPr/>
                          </p:nvSpPr>
                          <p:spPr>
                            <a:xfrm>
                              <a:off x="4670980" y="3830061"/>
                              <a:ext cx="12277" cy="79263"/>
                            </a:xfrm>
                            <a:custGeom>
                              <a:avLst/>
                              <a:gdLst/>
                              <a:ahLst/>
                              <a:cxnLst/>
                              <a:rect l="l" t="t" r="r" b="b"/>
                              <a:pathLst>
                                <a:path w="1561" h="10078" fill="none" extrusionOk="0">
                                  <a:moveTo>
                                    <a:pt x="1561" y="1"/>
                                  </a:moveTo>
                                  <a:lnTo>
                                    <a:pt x="0" y="10077"/>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8" name="Google Shape;1039;p40"/>
                            <p:cNvSpPr/>
                            <p:nvPr/>
                          </p:nvSpPr>
                          <p:spPr>
                            <a:xfrm>
                              <a:off x="4583828" y="3830061"/>
                              <a:ext cx="99429" cy="34543"/>
                            </a:xfrm>
                            <a:custGeom>
                              <a:avLst/>
                              <a:gdLst/>
                              <a:ahLst/>
                              <a:cxnLst/>
                              <a:rect l="l" t="t" r="r" b="b"/>
                              <a:pathLst>
                                <a:path w="12642" h="4392" fill="none" extrusionOk="0">
                                  <a:moveTo>
                                    <a:pt x="0" y="4392"/>
                                  </a:moveTo>
                                  <a:lnTo>
                                    <a:pt x="12642"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9" name="Google Shape;1040;p40"/>
                            <p:cNvSpPr/>
                            <p:nvPr/>
                          </p:nvSpPr>
                          <p:spPr>
                            <a:xfrm>
                              <a:off x="4683250" y="3830061"/>
                              <a:ext cx="50336" cy="117983"/>
                            </a:xfrm>
                            <a:custGeom>
                              <a:avLst/>
                              <a:gdLst/>
                              <a:ahLst/>
                              <a:cxnLst/>
                              <a:rect l="l" t="t" r="r" b="b"/>
                              <a:pathLst>
                                <a:path w="6400" h="15001" fill="none" extrusionOk="0">
                                  <a:moveTo>
                                    <a:pt x="1" y="1"/>
                                  </a:moveTo>
                                  <a:lnTo>
                                    <a:pt x="6400" y="1500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0" name="Google Shape;1041;p40"/>
                            <p:cNvSpPr/>
                            <p:nvPr/>
                          </p:nvSpPr>
                          <p:spPr>
                            <a:xfrm>
                              <a:off x="4733578" y="3855276"/>
                              <a:ext cx="56046" cy="92768"/>
                            </a:xfrm>
                            <a:custGeom>
                              <a:avLst/>
                              <a:gdLst/>
                              <a:ahLst/>
                              <a:cxnLst/>
                              <a:rect l="l" t="t" r="r" b="b"/>
                              <a:pathLst>
                                <a:path w="7126" h="11795" fill="none" extrusionOk="0">
                                  <a:moveTo>
                                    <a:pt x="1" y="11795"/>
                                  </a:moveTo>
                                  <a:lnTo>
                                    <a:pt x="7126"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 name="Google Shape;1042;p40"/>
                            <p:cNvSpPr/>
                            <p:nvPr/>
                          </p:nvSpPr>
                          <p:spPr>
                            <a:xfrm>
                              <a:off x="4888943" y="3730450"/>
                              <a:ext cx="34928" cy="89252"/>
                            </a:xfrm>
                            <a:custGeom>
                              <a:avLst/>
                              <a:gdLst/>
                              <a:ahLst/>
                              <a:cxnLst/>
                              <a:rect l="l" t="t" r="r" b="b"/>
                              <a:pathLst>
                                <a:path w="4441" h="11348" fill="none" extrusionOk="0">
                                  <a:moveTo>
                                    <a:pt x="4440" y="11347"/>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 name="Google Shape;1043;p40"/>
                            <p:cNvSpPr/>
                            <p:nvPr/>
                          </p:nvSpPr>
                          <p:spPr>
                            <a:xfrm>
                              <a:off x="4590301" y="3667468"/>
                              <a:ext cx="49762" cy="70887"/>
                            </a:xfrm>
                            <a:custGeom>
                              <a:avLst/>
                              <a:gdLst/>
                              <a:ahLst/>
                              <a:cxnLst/>
                              <a:rect l="l" t="t" r="r" b="b"/>
                              <a:pathLst>
                                <a:path w="6327" h="9013" fill="none" extrusionOk="0">
                                  <a:moveTo>
                                    <a:pt x="0" y="9012"/>
                                  </a:moveTo>
                                  <a:lnTo>
                                    <a:pt x="6327"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 name="Google Shape;1044;p40"/>
                            <p:cNvSpPr/>
                            <p:nvPr/>
                          </p:nvSpPr>
                          <p:spPr>
                            <a:xfrm>
                              <a:off x="4640338" y="3648536"/>
                              <a:ext cx="80593" cy="20268"/>
                            </a:xfrm>
                            <a:custGeom>
                              <a:avLst/>
                              <a:gdLst/>
                              <a:ahLst/>
                              <a:cxnLst/>
                              <a:rect l="l" t="t" r="r" b="b"/>
                              <a:pathLst>
                                <a:path w="10247" h="2577" fill="none" extrusionOk="0">
                                  <a:moveTo>
                                    <a:pt x="1" y="2577"/>
                                  </a:moveTo>
                                  <a:lnTo>
                                    <a:pt x="10247"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24" name="Google Shape;1045;p40"/>
                            <p:cNvGrpSpPr/>
                            <p:nvPr/>
                          </p:nvGrpSpPr>
                          <p:grpSpPr>
                            <a:xfrm>
                              <a:off x="4579164" y="3203653"/>
                              <a:ext cx="1244833" cy="1020397"/>
                              <a:chOff x="4579164" y="3203653"/>
                              <a:chExt cx="1244833" cy="1020397"/>
                            </a:xfrm>
                          </p:grpSpPr>
                          <p:sp>
                            <p:nvSpPr>
                              <p:cNvPr id="725" name="Google Shape;1046;p40"/>
                              <p:cNvSpPr/>
                              <p:nvPr/>
                            </p:nvSpPr>
                            <p:spPr>
                              <a:xfrm>
                                <a:off x="4753083" y="3966015"/>
                                <a:ext cx="92964" cy="53765"/>
                              </a:xfrm>
                              <a:custGeom>
                                <a:avLst/>
                                <a:gdLst/>
                                <a:ahLst/>
                                <a:cxnLst/>
                                <a:rect l="l" t="t" r="r" b="b"/>
                                <a:pathLst>
                                  <a:path w="11820" h="6836" fill="none" extrusionOk="0">
                                    <a:moveTo>
                                      <a:pt x="1" y="6836"/>
                                    </a:moveTo>
                                    <a:lnTo>
                                      <a:pt x="1181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6" name="Google Shape;1047;p40"/>
                              <p:cNvSpPr/>
                              <p:nvPr/>
                            </p:nvSpPr>
                            <p:spPr>
                              <a:xfrm>
                                <a:off x="4846040" y="3952794"/>
                                <a:ext cx="103519" cy="13135"/>
                              </a:xfrm>
                              <a:custGeom>
                                <a:avLst/>
                                <a:gdLst/>
                                <a:ahLst/>
                                <a:cxnLst/>
                                <a:rect l="l" t="t" r="r" b="b"/>
                                <a:pathLst>
                                  <a:path w="13162" h="1670" fill="none" extrusionOk="0">
                                    <a:moveTo>
                                      <a:pt x="13161" y="0"/>
                                    </a:moveTo>
                                    <a:lnTo>
                                      <a:pt x="0" y="167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7" name="Google Shape;1048;p40"/>
                              <p:cNvSpPr/>
                              <p:nvPr/>
                            </p:nvSpPr>
                            <p:spPr>
                              <a:xfrm>
                                <a:off x="4846040" y="3962216"/>
                                <a:ext cx="64800" cy="128066"/>
                              </a:xfrm>
                              <a:custGeom>
                                <a:avLst/>
                                <a:gdLst/>
                                <a:ahLst/>
                                <a:cxnLst/>
                                <a:rect l="l" t="t" r="r" b="b"/>
                                <a:pathLst>
                                  <a:path w="8239" h="16283" fill="none" extrusionOk="0">
                                    <a:moveTo>
                                      <a:pt x="0" y="0"/>
                                    </a:moveTo>
                                    <a:lnTo>
                                      <a:pt x="8238" y="1628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8" name="Google Shape;1049;p40"/>
                              <p:cNvSpPr/>
                              <p:nvPr/>
                            </p:nvSpPr>
                            <p:spPr>
                              <a:xfrm>
                                <a:off x="4842233" y="3962216"/>
                                <a:ext cx="3815" cy="164787"/>
                              </a:xfrm>
                              <a:custGeom>
                                <a:avLst/>
                                <a:gdLst/>
                                <a:ahLst/>
                                <a:cxnLst/>
                                <a:rect l="l" t="t" r="r" b="b"/>
                                <a:pathLst>
                                  <a:path w="485" h="20952" fill="none" extrusionOk="0">
                                    <a:moveTo>
                                      <a:pt x="0" y="20952"/>
                                    </a:moveTo>
                                    <a:lnTo>
                                      <a:pt x="484"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9" name="Google Shape;1050;p40"/>
                              <p:cNvSpPr/>
                              <p:nvPr/>
                            </p:nvSpPr>
                            <p:spPr>
                              <a:xfrm>
                                <a:off x="4842233" y="4123189"/>
                                <a:ext cx="37587" cy="53002"/>
                              </a:xfrm>
                              <a:custGeom>
                                <a:avLst/>
                                <a:gdLst/>
                                <a:ahLst/>
                                <a:cxnLst/>
                                <a:rect l="l" t="t" r="r" b="b"/>
                                <a:pathLst>
                                  <a:path w="4779" h="6739" fill="none" extrusionOk="0">
                                    <a:moveTo>
                                      <a:pt x="4779" y="6739"/>
                                    </a:moveTo>
                                    <a:lnTo>
                                      <a:pt x="0"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0" name="Google Shape;1051;p40"/>
                              <p:cNvSpPr/>
                              <p:nvPr/>
                            </p:nvSpPr>
                            <p:spPr>
                              <a:xfrm>
                                <a:off x="4770779" y="4118525"/>
                                <a:ext cx="71461" cy="4672"/>
                              </a:xfrm>
                              <a:custGeom>
                                <a:avLst/>
                                <a:gdLst/>
                                <a:ahLst/>
                                <a:cxnLst/>
                                <a:rect l="l" t="t" r="r" b="b"/>
                                <a:pathLst>
                                  <a:path w="9086" h="594" fill="none" extrusionOk="0">
                                    <a:moveTo>
                                      <a:pt x="9085" y="594"/>
                                    </a:moveTo>
                                    <a:lnTo>
                                      <a:pt x="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1" name="Google Shape;1052;p40"/>
                              <p:cNvSpPr/>
                              <p:nvPr/>
                            </p:nvSpPr>
                            <p:spPr>
                              <a:xfrm>
                                <a:off x="4842233" y="4090274"/>
                                <a:ext cx="68606" cy="32923"/>
                              </a:xfrm>
                              <a:custGeom>
                                <a:avLst/>
                                <a:gdLst/>
                                <a:ahLst/>
                                <a:cxnLst/>
                                <a:rect l="l" t="t" r="r" b="b"/>
                                <a:pathLst>
                                  <a:path w="8723" h="4186" fill="none" extrusionOk="0">
                                    <a:moveTo>
                                      <a:pt x="0" y="4186"/>
                                    </a:moveTo>
                                    <a:lnTo>
                                      <a:pt x="8722"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32" name="Google Shape;1053;p40"/>
                              <p:cNvGrpSpPr/>
                              <p:nvPr/>
                            </p:nvGrpSpPr>
                            <p:grpSpPr>
                              <a:xfrm>
                                <a:off x="4579164" y="3203653"/>
                                <a:ext cx="1244833" cy="1020397"/>
                                <a:chOff x="4579164" y="3203653"/>
                                <a:chExt cx="1244833" cy="1020397"/>
                              </a:xfrm>
                            </p:grpSpPr>
                            <p:sp>
                              <p:nvSpPr>
                                <p:cNvPr id="733" name="Google Shape;1054;p40"/>
                                <p:cNvSpPr/>
                                <p:nvPr/>
                              </p:nvSpPr>
                              <p:spPr>
                                <a:xfrm>
                                  <a:off x="4788476" y="3855276"/>
                                  <a:ext cx="57572" cy="110747"/>
                                </a:xfrm>
                                <a:custGeom>
                                  <a:avLst/>
                                  <a:gdLst/>
                                  <a:ahLst/>
                                  <a:cxnLst/>
                                  <a:rect l="l" t="t" r="r" b="b"/>
                                  <a:pathLst>
                                    <a:path w="7320" h="14081" fill="none" extrusionOk="0">
                                      <a:moveTo>
                                        <a:pt x="7319" y="14081"/>
                                      </a:moveTo>
                                      <a:lnTo>
                                        <a:pt x="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 name="Google Shape;1055;p40"/>
                                <p:cNvSpPr/>
                                <p:nvPr/>
                              </p:nvSpPr>
                              <p:spPr>
                                <a:xfrm>
                                  <a:off x="4846040" y="3833867"/>
                                  <a:ext cx="11231" cy="132156"/>
                                </a:xfrm>
                                <a:custGeom>
                                  <a:avLst/>
                                  <a:gdLst/>
                                  <a:ahLst/>
                                  <a:cxnLst/>
                                  <a:rect l="l" t="t" r="r" b="b"/>
                                  <a:pathLst>
                                    <a:path w="1428" h="16803" fill="none" extrusionOk="0">
                                      <a:moveTo>
                                        <a:pt x="0" y="16803"/>
                                      </a:moveTo>
                                      <a:lnTo>
                                        <a:pt x="1428"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 name="Google Shape;1056;p40"/>
                                <p:cNvSpPr/>
                                <p:nvPr/>
                              </p:nvSpPr>
                              <p:spPr>
                                <a:xfrm>
                                  <a:off x="4761554" y="3854796"/>
                                  <a:ext cx="26261" cy="164984"/>
                                </a:xfrm>
                                <a:custGeom>
                                  <a:avLst/>
                                  <a:gdLst/>
                                  <a:ahLst/>
                                  <a:cxnLst/>
                                  <a:rect l="l" t="t" r="r" b="b"/>
                                  <a:pathLst>
                                    <a:path w="3339" h="20977" fill="none" extrusionOk="0">
                                      <a:moveTo>
                                        <a:pt x="0" y="20977"/>
                                      </a:moveTo>
                                      <a:lnTo>
                                        <a:pt x="333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 name="Google Shape;1057;p40"/>
                                <p:cNvSpPr/>
                                <p:nvPr/>
                              </p:nvSpPr>
                              <p:spPr>
                                <a:xfrm>
                                  <a:off x="4846991" y="3818263"/>
                                  <a:ext cx="74025" cy="146242"/>
                                </a:xfrm>
                                <a:custGeom>
                                  <a:avLst/>
                                  <a:gdLst/>
                                  <a:ahLst/>
                                  <a:cxnLst/>
                                  <a:rect l="l" t="t" r="r" b="b"/>
                                  <a:pathLst>
                                    <a:path w="9412" h="18594" fill="none" extrusionOk="0">
                                      <a:moveTo>
                                        <a:pt x="0" y="18593"/>
                                      </a:moveTo>
                                      <a:lnTo>
                                        <a:pt x="9411"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7" name="Google Shape;1058;p40"/>
                                <p:cNvSpPr/>
                                <p:nvPr/>
                              </p:nvSpPr>
                              <p:spPr>
                                <a:xfrm>
                                  <a:off x="4927191" y="3823305"/>
                                  <a:ext cx="22368" cy="129497"/>
                                </a:xfrm>
                                <a:custGeom>
                                  <a:avLst/>
                                  <a:gdLst/>
                                  <a:ahLst/>
                                  <a:cxnLst/>
                                  <a:rect l="l" t="t" r="r" b="b"/>
                                  <a:pathLst>
                                    <a:path w="2844" h="16465" fill="none" extrusionOk="0">
                                      <a:moveTo>
                                        <a:pt x="1" y="1"/>
                                      </a:moveTo>
                                      <a:lnTo>
                                        <a:pt x="2843" y="16464"/>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738" name="Google Shape;1059;p40"/>
                                <p:cNvGrpSpPr/>
                                <p:nvPr/>
                              </p:nvGrpSpPr>
                              <p:grpSpPr>
                                <a:xfrm>
                                  <a:off x="4579164" y="3203653"/>
                                  <a:ext cx="1244833" cy="1020397"/>
                                  <a:chOff x="4579164" y="3203653"/>
                                  <a:chExt cx="1244833" cy="1020397"/>
                                </a:xfrm>
                              </p:grpSpPr>
                              <p:sp>
                                <p:nvSpPr>
                                  <p:cNvPr id="739" name="Google Shape;1060;p40"/>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0" name="Google Shape;1061;p40"/>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1" name="Google Shape;1062;p40"/>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42" name="Google Shape;1063;p40"/>
                                  <p:cNvSpPr/>
                                  <p:nvPr/>
                                </p:nvSpPr>
                                <p:spPr>
                                  <a:xfrm>
                                    <a:off x="4972383" y="3756043"/>
                                    <a:ext cx="25412" cy="25026"/>
                                  </a:xfrm>
                                  <a:custGeom>
                                    <a:avLst/>
                                    <a:gdLst/>
                                    <a:ahLst/>
                                    <a:cxnLst/>
                                    <a:rect l="l" t="t" r="r" b="b"/>
                                    <a:pathLst>
                                      <a:path w="3231" h="3182" fill="none" extrusionOk="0">
                                        <a:moveTo>
                                          <a:pt x="1" y="3182"/>
                                        </a:moveTo>
                                        <a:lnTo>
                                          <a:pt x="3231" y="0"/>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sp>
                        <p:nvSpPr>
                          <p:cNvPr id="708" name="Google Shape;1064;p40"/>
                          <p:cNvSpPr/>
                          <p:nvPr/>
                        </p:nvSpPr>
                        <p:spPr>
                          <a:xfrm>
                            <a:off x="4890375" y="3688019"/>
                            <a:ext cx="5144" cy="43769"/>
                          </a:xfrm>
                          <a:custGeom>
                            <a:avLst/>
                            <a:gdLst/>
                            <a:ahLst/>
                            <a:cxnLst/>
                            <a:rect l="l" t="t" r="r" b="b"/>
                            <a:pathLst>
                              <a:path w="654" h="5565" fill="none" extrusionOk="0">
                                <a:moveTo>
                                  <a:pt x="653" y="0"/>
                                </a:moveTo>
                                <a:lnTo>
                                  <a:pt x="0" y="556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9" name="Google Shape;1065;p40"/>
                          <p:cNvSpPr/>
                          <p:nvPr/>
                        </p:nvSpPr>
                        <p:spPr>
                          <a:xfrm>
                            <a:off x="4899317" y="3688019"/>
                            <a:ext cx="54048" cy="20174"/>
                          </a:xfrm>
                          <a:custGeom>
                            <a:avLst/>
                            <a:gdLst/>
                            <a:ahLst/>
                            <a:cxnLst/>
                            <a:rect l="l" t="t" r="r" b="b"/>
                            <a:pathLst>
                              <a:path w="6872" h="2565" fill="none" extrusionOk="0">
                                <a:moveTo>
                                  <a:pt x="0" y="0"/>
                                </a:moveTo>
                                <a:lnTo>
                                  <a:pt x="6871" y="2565"/>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0" name="Google Shape;1066;p40"/>
                          <p:cNvSpPr/>
                          <p:nvPr/>
                        </p:nvSpPr>
                        <p:spPr>
                          <a:xfrm>
                            <a:off x="4862690" y="3700571"/>
                            <a:ext cx="27693" cy="31216"/>
                          </a:xfrm>
                          <a:custGeom>
                            <a:avLst/>
                            <a:gdLst/>
                            <a:ahLst/>
                            <a:cxnLst/>
                            <a:rect l="l" t="t" r="r" b="b"/>
                            <a:pathLst>
                              <a:path w="3521" h="3969" fill="none" extrusionOk="0">
                                <a:moveTo>
                                  <a:pt x="0" y="1"/>
                                </a:moveTo>
                                <a:lnTo>
                                  <a:pt x="3520" y="3969"/>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sp>
                    <p:nvSpPr>
                      <p:cNvPr id="697" name="Google Shape;1067;p40"/>
                      <p:cNvSpPr/>
                      <p:nvPr/>
                    </p:nvSpPr>
                    <p:spPr>
                      <a:xfrm>
                        <a:off x="4953924" y="3297081"/>
                        <a:ext cx="146053" cy="168122"/>
                      </a:xfrm>
                      <a:custGeom>
                        <a:avLst/>
                        <a:gdLst/>
                        <a:ahLst/>
                        <a:cxnLst/>
                        <a:rect l="l" t="t" r="r" b="b"/>
                        <a:pathLst>
                          <a:path w="18570" h="21376" fill="none" extrusionOk="0">
                            <a:moveTo>
                              <a:pt x="1" y="21376"/>
                            </a:moveTo>
                            <a:lnTo>
                              <a:pt x="18569" y="1"/>
                            </a:lnTo>
                          </a:path>
                        </a:pathLst>
                      </a:custGeom>
                      <a:solidFill>
                        <a:srgbClr val="F3F3F3"/>
                      </a:solid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grpSp>
          </p:grpSp>
        </p:grpSp>
        <p:grpSp>
          <p:nvGrpSpPr>
            <p:cNvPr id="117" name="Google Shape;1068;p40"/>
            <p:cNvGrpSpPr/>
            <p:nvPr/>
          </p:nvGrpSpPr>
          <p:grpSpPr>
            <a:xfrm>
              <a:off x="2726338" y="2836198"/>
              <a:ext cx="63780" cy="54790"/>
              <a:chOff x="4595437" y="3598775"/>
              <a:chExt cx="37776" cy="32451"/>
            </a:xfrm>
          </p:grpSpPr>
          <p:sp>
            <p:nvSpPr>
              <p:cNvPr id="640" name="Google Shape;1069;p40"/>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41" name="Google Shape;1070;p40"/>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8" name="Google Shape;1071;p40"/>
            <p:cNvGrpSpPr/>
            <p:nvPr/>
          </p:nvGrpSpPr>
          <p:grpSpPr>
            <a:xfrm>
              <a:off x="2804726" y="2710695"/>
              <a:ext cx="63780" cy="54671"/>
              <a:chOff x="4641864" y="3524443"/>
              <a:chExt cx="37776" cy="32380"/>
            </a:xfrm>
          </p:grpSpPr>
          <p:sp>
            <p:nvSpPr>
              <p:cNvPr id="638" name="Google Shape;1072;p40"/>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9" name="Google Shape;1073;p40"/>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19" name="Google Shape;1074;p40"/>
            <p:cNvGrpSpPr/>
            <p:nvPr/>
          </p:nvGrpSpPr>
          <p:grpSpPr>
            <a:xfrm>
              <a:off x="2815814" y="3334489"/>
              <a:ext cx="63780" cy="54631"/>
              <a:chOff x="4648431" y="3893901"/>
              <a:chExt cx="37776" cy="32357"/>
            </a:xfrm>
          </p:grpSpPr>
          <p:sp>
            <p:nvSpPr>
              <p:cNvPr id="636" name="Google Shape;1075;p40"/>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7" name="Google Shape;1076;p40"/>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0" name="Google Shape;1077;p40"/>
            <p:cNvGrpSpPr/>
            <p:nvPr/>
          </p:nvGrpSpPr>
          <p:grpSpPr>
            <a:xfrm>
              <a:off x="2679595" y="3045784"/>
              <a:ext cx="63940" cy="54671"/>
              <a:chOff x="4567752" y="3722908"/>
              <a:chExt cx="37870" cy="32380"/>
            </a:xfrm>
          </p:grpSpPr>
          <p:sp>
            <p:nvSpPr>
              <p:cNvPr id="634" name="Google Shape;1078;p40"/>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5" name="Google Shape;1079;p40"/>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1" name="Google Shape;1080;p40"/>
            <p:cNvGrpSpPr/>
            <p:nvPr/>
          </p:nvGrpSpPr>
          <p:grpSpPr>
            <a:xfrm>
              <a:off x="2763600" y="2926151"/>
              <a:ext cx="63794" cy="54631"/>
              <a:chOff x="4617506" y="3652052"/>
              <a:chExt cx="37783" cy="32357"/>
            </a:xfrm>
          </p:grpSpPr>
          <p:sp>
            <p:nvSpPr>
              <p:cNvPr id="632" name="Google Shape;1081;p40"/>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3" name="Google Shape;1082;p40"/>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2" name="Google Shape;1083;p40"/>
            <p:cNvGrpSpPr/>
            <p:nvPr/>
          </p:nvGrpSpPr>
          <p:grpSpPr>
            <a:xfrm>
              <a:off x="2968738" y="2760851"/>
              <a:ext cx="63940" cy="54631"/>
              <a:chOff x="4739005" y="3554149"/>
              <a:chExt cx="37870" cy="32357"/>
            </a:xfrm>
          </p:grpSpPr>
          <p:sp>
            <p:nvSpPr>
              <p:cNvPr id="630" name="Google Shape;1084;p40"/>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1" name="Google Shape;1085;p40"/>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3" name="Google Shape;1086;p40"/>
            <p:cNvGrpSpPr/>
            <p:nvPr/>
          </p:nvGrpSpPr>
          <p:grpSpPr>
            <a:xfrm>
              <a:off x="3082793" y="2889355"/>
              <a:ext cx="63780" cy="54644"/>
              <a:chOff x="4806557" y="3630258"/>
              <a:chExt cx="37776" cy="32364"/>
            </a:xfrm>
          </p:grpSpPr>
          <p:sp>
            <p:nvSpPr>
              <p:cNvPr id="628" name="Google Shape;1087;p40"/>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9" name="Google Shape;1088;p40"/>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4" name="Google Shape;1089;p40"/>
            <p:cNvGrpSpPr/>
            <p:nvPr/>
          </p:nvGrpSpPr>
          <p:grpSpPr>
            <a:xfrm>
              <a:off x="2965365" y="3520983"/>
              <a:ext cx="63940" cy="54631"/>
              <a:chOff x="4737007" y="4004357"/>
              <a:chExt cx="37870" cy="32357"/>
            </a:xfrm>
          </p:grpSpPr>
          <p:sp>
            <p:nvSpPr>
              <p:cNvPr id="626" name="Google Shape;1090;p40"/>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7" name="Google Shape;1091;p40"/>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5" name="Google Shape;1092;p40"/>
            <p:cNvGrpSpPr/>
            <p:nvPr/>
          </p:nvGrpSpPr>
          <p:grpSpPr>
            <a:xfrm>
              <a:off x="3027206" y="3865872"/>
              <a:ext cx="63780" cy="54631"/>
              <a:chOff x="4773634" y="4208627"/>
              <a:chExt cx="37776" cy="32357"/>
            </a:xfrm>
          </p:grpSpPr>
          <p:sp>
            <p:nvSpPr>
              <p:cNvPr id="624" name="Google Shape;1093;p40"/>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5" name="Google Shape;1094;p40"/>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6" name="Google Shape;1095;p40"/>
            <p:cNvGrpSpPr/>
            <p:nvPr/>
          </p:nvGrpSpPr>
          <p:grpSpPr>
            <a:xfrm>
              <a:off x="3220778" y="3639859"/>
              <a:ext cx="63780" cy="54790"/>
              <a:chOff x="4888282" y="4074764"/>
              <a:chExt cx="37776" cy="32451"/>
            </a:xfrm>
          </p:grpSpPr>
          <p:sp>
            <p:nvSpPr>
              <p:cNvPr id="622" name="Google Shape;1096;p40"/>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3" name="Google Shape;1097;p40"/>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7" name="Google Shape;1098;p40"/>
            <p:cNvGrpSpPr/>
            <p:nvPr/>
          </p:nvGrpSpPr>
          <p:grpSpPr>
            <a:xfrm>
              <a:off x="3242782" y="3183158"/>
              <a:ext cx="63780" cy="54644"/>
              <a:chOff x="4901315" y="3804271"/>
              <a:chExt cx="37776" cy="32364"/>
            </a:xfrm>
          </p:grpSpPr>
          <p:sp>
            <p:nvSpPr>
              <p:cNvPr id="620" name="Google Shape;1099;p40"/>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1" name="Google Shape;1100;p40"/>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8" name="Google Shape;1101;p40"/>
            <p:cNvGrpSpPr/>
            <p:nvPr/>
          </p:nvGrpSpPr>
          <p:grpSpPr>
            <a:xfrm>
              <a:off x="3183822" y="3032492"/>
              <a:ext cx="63900" cy="54631"/>
              <a:chOff x="4866394" y="3715035"/>
              <a:chExt cx="37846" cy="32357"/>
            </a:xfrm>
          </p:grpSpPr>
          <p:sp>
            <p:nvSpPr>
              <p:cNvPr id="618" name="Google Shape;1102;p40"/>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9" name="Google Shape;1103;p40"/>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29" name="Google Shape;1104;p40"/>
            <p:cNvGrpSpPr/>
            <p:nvPr/>
          </p:nvGrpSpPr>
          <p:grpSpPr>
            <a:xfrm>
              <a:off x="3374340" y="3243141"/>
              <a:ext cx="63953" cy="54737"/>
              <a:chOff x="4979233" y="3839798"/>
              <a:chExt cx="37878" cy="32420"/>
            </a:xfrm>
          </p:grpSpPr>
          <p:sp>
            <p:nvSpPr>
              <p:cNvPr id="616" name="Google Shape;1105;p40"/>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7" name="Google Shape;1106;p40"/>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0" name="Google Shape;1107;p40"/>
            <p:cNvGrpSpPr/>
            <p:nvPr/>
          </p:nvGrpSpPr>
          <p:grpSpPr>
            <a:xfrm>
              <a:off x="3055956" y="2971898"/>
              <a:ext cx="63794" cy="54671"/>
              <a:chOff x="4790662" y="3679147"/>
              <a:chExt cx="37783" cy="32380"/>
            </a:xfrm>
          </p:grpSpPr>
          <p:sp>
            <p:nvSpPr>
              <p:cNvPr id="614" name="Google Shape;1108;p40"/>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5" name="Google Shape;1109;p40"/>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1" name="Google Shape;1110;p40"/>
            <p:cNvGrpSpPr/>
            <p:nvPr/>
          </p:nvGrpSpPr>
          <p:grpSpPr>
            <a:xfrm>
              <a:off x="3168405" y="2767119"/>
              <a:ext cx="63780" cy="54631"/>
              <a:chOff x="4857263" y="3557861"/>
              <a:chExt cx="37776" cy="32357"/>
            </a:xfrm>
          </p:grpSpPr>
          <p:sp>
            <p:nvSpPr>
              <p:cNvPr id="612" name="Google Shape;1111;p40"/>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3" name="Google Shape;1112;p40"/>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2" name="Google Shape;1113;p40"/>
            <p:cNvGrpSpPr/>
            <p:nvPr/>
          </p:nvGrpSpPr>
          <p:grpSpPr>
            <a:xfrm>
              <a:off x="3213382" y="2919366"/>
              <a:ext cx="63794" cy="54671"/>
              <a:chOff x="4883902" y="3648033"/>
              <a:chExt cx="37783" cy="32380"/>
            </a:xfrm>
          </p:grpSpPr>
          <p:sp>
            <p:nvSpPr>
              <p:cNvPr id="610" name="Google Shape;1114;p40"/>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1" name="Google Shape;1115;p40"/>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3" name="Google Shape;1116;p40"/>
            <p:cNvGrpSpPr/>
            <p:nvPr/>
          </p:nvGrpSpPr>
          <p:grpSpPr>
            <a:xfrm>
              <a:off x="3253698" y="2411474"/>
              <a:ext cx="63953" cy="54631"/>
              <a:chOff x="4907780" y="3347220"/>
              <a:chExt cx="37878" cy="32357"/>
            </a:xfrm>
          </p:grpSpPr>
          <p:sp>
            <p:nvSpPr>
              <p:cNvPr id="608" name="Google Shape;1117;p40"/>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9" name="Google Shape;1118;p40"/>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4" name="Google Shape;1119;p40"/>
            <p:cNvGrpSpPr/>
            <p:nvPr/>
          </p:nvGrpSpPr>
          <p:grpSpPr>
            <a:xfrm>
              <a:off x="3519230" y="3071519"/>
              <a:ext cx="63794" cy="54644"/>
              <a:chOff x="5065048" y="3738150"/>
              <a:chExt cx="37783" cy="32364"/>
            </a:xfrm>
          </p:grpSpPr>
          <p:sp>
            <p:nvSpPr>
              <p:cNvPr id="606" name="Google Shape;1120;p40"/>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7" name="Google Shape;1121;p40"/>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5" name="Google Shape;1122;p40"/>
            <p:cNvGrpSpPr/>
            <p:nvPr/>
          </p:nvGrpSpPr>
          <p:grpSpPr>
            <a:xfrm>
              <a:off x="3530318" y="2305771"/>
              <a:ext cx="63794" cy="54631"/>
              <a:chOff x="5071616" y="3284615"/>
              <a:chExt cx="37783" cy="32357"/>
            </a:xfrm>
          </p:grpSpPr>
          <p:sp>
            <p:nvSpPr>
              <p:cNvPr id="604" name="Google Shape;1123;p40"/>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5" name="Google Shape;1124;p40"/>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6" name="Google Shape;1125;p40"/>
            <p:cNvGrpSpPr/>
            <p:nvPr/>
          </p:nvGrpSpPr>
          <p:grpSpPr>
            <a:xfrm>
              <a:off x="4066681" y="3108276"/>
              <a:ext cx="63794" cy="54671"/>
              <a:chOff x="5389291" y="3759921"/>
              <a:chExt cx="37783" cy="32380"/>
            </a:xfrm>
          </p:grpSpPr>
          <p:sp>
            <p:nvSpPr>
              <p:cNvPr id="602" name="Google Shape;1126;p40"/>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3" name="Google Shape;1127;p40"/>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7" name="Google Shape;1128;p40"/>
            <p:cNvGrpSpPr/>
            <p:nvPr/>
          </p:nvGrpSpPr>
          <p:grpSpPr>
            <a:xfrm>
              <a:off x="4138004" y="2893869"/>
              <a:ext cx="63953" cy="54790"/>
              <a:chOff x="5431534" y="3632932"/>
              <a:chExt cx="37878" cy="32451"/>
            </a:xfrm>
          </p:grpSpPr>
          <p:sp>
            <p:nvSpPr>
              <p:cNvPr id="600" name="Google Shape;1129;p40"/>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1" name="Google Shape;1130;p40"/>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8" name="Google Shape;1131;p40"/>
            <p:cNvGrpSpPr/>
            <p:nvPr/>
          </p:nvGrpSpPr>
          <p:grpSpPr>
            <a:xfrm>
              <a:off x="4322413" y="2745115"/>
              <a:ext cx="63794" cy="54631"/>
              <a:chOff x="5540755" y="3544829"/>
              <a:chExt cx="37783" cy="32357"/>
            </a:xfrm>
          </p:grpSpPr>
          <p:sp>
            <p:nvSpPr>
              <p:cNvPr id="598" name="Google Shape;1132;p40"/>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9" name="Google Shape;1133;p40"/>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39" name="Google Shape;1134;p40"/>
            <p:cNvGrpSpPr/>
            <p:nvPr/>
          </p:nvGrpSpPr>
          <p:grpSpPr>
            <a:xfrm>
              <a:off x="4387481" y="2521028"/>
              <a:ext cx="63780" cy="54631"/>
              <a:chOff x="5579293" y="3412107"/>
              <a:chExt cx="37776" cy="32357"/>
            </a:xfrm>
          </p:grpSpPr>
          <p:sp>
            <p:nvSpPr>
              <p:cNvPr id="596" name="Google Shape;1135;p40"/>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7" name="Google Shape;1136;p40"/>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0" name="Google Shape;1137;p40"/>
            <p:cNvGrpSpPr/>
            <p:nvPr/>
          </p:nvGrpSpPr>
          <p:grpSpPr>
            <a:xfrm>
              <a:off x="4762395" y="2305771"/>
              <a:ext cx="63794" cy="54631"/>
              <a:chOff x="5801346" y="3284615"/>
              <a:chExt cx="37783" cy="32357"/>
            </a:xfrm>
          </p:grpSpPr>
          <p:sp>
            <p:nvSpPr>
              <p:cNvPr id="594" name="Google Shape;1138;p40"/>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5" name="Google Shape;1139;p40"/>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41" name="Google Shape;1140;p40"/>
            <p:cNvGrpSpPr/>
            <p:nvPr/>
          </p:nvGrpSpPr>
          <p:grpSpPr>
            <a:xfrm>
              <a:off x="4698628" y="2499010"/>
              <a:ext cx="63780" cy="54644"/>
              <a:chOff x="5763578" y="3399067"/>
              <a:chExt cx="37776" cy="32364"/>
            </a:xfrm>
          </p:grpSpPr>
          <p:sp>
            <p:nvSpPr>
              <p:cNvPr id="592" name="Google Shape;1141;p40"/>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3" name="Google Shape;1142;p40"/>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6" name="Google Shape;1143;p40"/>
            <p:cNvGrpSpPr/>
            <p:nvPr/>
          </p:nvGrpSpPr>
          <p:grpSpPr>
            <a:xfrm>
              <a:off x="4077769" y="2215166"/>
              <a:ext cx="63780" cy="54644"/>
              <a:chOff x="5395858" y="3230952"/>
              <a:chExt cx="37776" cy="32364"/>
            </a:xfrm>
          </p:grpSpPr>
          <p:sp>
            <p:nvSpPr>
              <p:cNvPr id="590" name="Google Shape;1144;p40"/>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1" name="Google Shape;1145;p40"/>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7" name="Google Shape;1146;p40"/>
            <p:cNvGrpSpPr/>
            <p:nvPr/>
          </p:nvGrpSpPr>
          <p:grpSpPr>
            <a:xfrm>
              <a:off x="3855288" y="2143046"/>
              <a:ext cx="63780" cy="54631"/>
              <a:chOff x="5264088" y="3188237"/>
              <a:chExt cx="37776" cy="32357"/>
            </a:xfrm>
          </p:grpSpPr>
          <p:sp>
            <p:nvSpPr>
              <p:cNvPr id="588" name="Google Shape;1147;p40"/>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9" name="Google Shape;1148;p40"/>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8" name="Google Shape;1149;p40"/>
            <p:cNvGrpSpPr/>
            <p:nvPr/>
          </p:nvGrpSpPr>
          <p:grpSpPr>
            <a:xfrm>
              <a:off x="4398397" y="2226095"/>
              <a:ext cx="63953" cy="54631"/>
              <a:chOff x="5585758" y="3237425"/>
              <a:chExt cx="37878" cy="32357"/>
            </a:xfrm>
          </p:grpSpPr>
          <p:sp>
            <p:nvSpPr>
              <p:cNvPr id="586" name="Google Shape;1150;p40"/>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7" name="Google Shape;1151;p40"/>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59" name="Google Shape;1152;p40"/>
            <p:cNvGrpSpPr/>
            <p:nvPr/>
          </p:nvGrpSpPr>
          <p:grpSpPr>
            <a:xfrm>
              <a:off x="3196995" y="2316699"/>
              <a:ext cx="63953" cy="54790"/>
              <a:chOff x="4874196" y="3291088"/>
              <a:chExt cx="37878" cy="32451"/>
            </a:xfrm>
          </p:grpSpPr>
          <p:sp>
            <p:nvSpPr>
              <p:cNvPr id="584" name="Google Shape;1153;p40"/>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5" name="Google Shape;1154;p40"/>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0" name="Google Shape;1155;p40"/>
            <p:cNvGrpSpPr/>
            <p:nvPr/>
          </p:nvGrpSpPr>
          <p:grpSpPr>
            <a:xfrm>
              <a:off x="3743317" y="3151408"/>
              <a:ext cx="63794" cy="54750"/>
              <a:chOff x="5197770" y="3785466"/>
              <a:chExt cx="37783" cy="32427"/>
            </a:xfrm>
          </p:grpSpPr>
          <p:sp>
            <p:nvSpPr>
              <p:cNvPr id="582" name="Google Shape;1156;p40"/>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3" name="Google Shape;1157;p40"/>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1" name="Google Shape;1158;p40"/>
            <p:cNvGrpSpPr/>
            <p:nvPr/>
          </p:nvGrpSpPr>
          <p:grpSpPr>
            <a:xfrm>
              <a:off x="3709429" y="2656117"/>
              <a:ext cx="63780" cy="54631"/>
              <a:chOff x="5177699" y="3492117"/>
              <a:chExt cx="37776" cy="32357"/>
            </a:xfrm>
          </p:grpSpPr>
          <p:sp>
            <p:nvSpPr>
              <p:cNvPr id="580" name="Google Shape;1159;p40"/>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1" name="Google Shape;1160;p40"/>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2" name="Google Shape;1161;p40"/>
            <p:cNvGrpSpPr/>
            <p:nvPr/>
          </p:nvGrpSpPr>
          <p:grpSpPr>
            <a:xfrm>
              <a:off x="3999382" y="2875996"/>
              <a:ext cx="63940" cy="54671"/>
              <a:chOff x="5349431" y="3622346"/>
              <a:chExt cx="37870" cy="32380"/>
            </a:xfrm>
          </p:grpSpPr>
          <p:sp>
            <p:nvSpPr>
              <p:cNvPr id="578" name="Google Shape;1162;p40"/>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9" name="Google Shape;1163;p40"/>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3" name="Google Shape;1164;p40"/>
            <p:cNvGrpSpPr/>
            <p:nvPr/>
          </p:nvGrpSpPr>
          <p:grpSpPr>
            <a:xfrm>
              <a:off x="3525657" y="2777450"/>
              <a:ext cx="91096" cy="78042"/>
              <a:chOff x="5068855" y="3563980"/>
              <a:chExt cx="53954" cy="46223"/>
            </a:xfrm>
          </p:grpSpPr>
          <p:sp>
            <p:nvSpPr>
              <p:cNvPr id="576" name="Google Shape;1165;p40"/>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7" name="Google Shape;1166;p40"/>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4" name="Google Shape;1167;p40"/>
            <p:cNvGrpSpPr/>
            <p:nvPr/>
          </p:nvGrpSpPr>
          <p:grpSpPr>
            <a:xfrm>
              <a:off x="3472978" y="2487936"/>
              <a:ext cx="63940" cy="54790"/>
              <a:chOff x="5037654" y="3392507"/>
              <a:chExt cx="37870" cy="32451"/>
            </a:xfrm>
          </p:grpSpPr>
          <p:sp>
            <p:nvSpPr>
              <p:cNvPr id="574" name="Google Shape;1168;p40"/>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5" name="Google Shape;1169;p40"/>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5" name="Google Shape;1170;p40"/>
            <p:cNvGrpSpPr/>
            <p:nvPr/>
          </p:nvGrpSpPr>
          <p:grpSpPr>
            <a:xfrm>
              <a:off x="4180258" y="2447620"/>
              <a:ext cx="63940" cy="54790"/>
              <a:chOff x="5456560" y="3368629"/>
              <a:chExt cx="37870" cy="32451"/>
            </a:xfrm>
          </p:grpSpPr>
          <p:sp>
            <p:nvSpPr>
              <p:cNvPr id="572" name="Google Shape;1171;p40"/>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3" name="Google Shape;1172;p40"/>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6" name="Google Shape;1173;p40"/>
            <p:cNvGrpSpPr/>
            <p:nvPr/>
          </p:nvGrpSpPr>
          <p:grpSpPr>
            <a:xfrm>
              <a:off x="2997009" y="2671986"/>
              <a:ext cx="78082" cy="66874"/>
              <a:chOff x="4755749" y="3501516"/>
              <a:chExt cx="46246" cy="39608"/>
            </a:xfrm>
          </p:grpSpPr>
          <p:sp>
            <p:nvSpPr>
              <p:cNvPr id="570" name="Google Shape;1174;p40"/>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1" name="Google Shape;1175;p40"/>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7" name="Google Shape;1176;p40"/>
            <p:cNvGrpSpPr/>
            <p:nvPr/>
          </p:nvGrpSpPr>
          <p:grpSpPr>
            <a:xfrm>
              <a:off x="2871388" y="2645082"/>
              <a:ext cx="63794" cy="54750"/>
              <a:chOff x="4681346" y="3485582"/>
              <a:chExt cx="37783" cy="32427"/>
            </a:xfrm>
          </p:grpSpPr>
          <p:sp>
            <p:nvSpPr>
              <p:cNvPr id="568" name="Google Shape;1177;p40"/>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9" name="Google Shape;1178;p40"/>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8" name="Google Shape;1179;p40"/>
            <p:cNvGrpSpPr/>
            <p:nvPr/>
          </p:nvGrpSpPr>
          <p:grpSpPr>
            <a:xfrm>
              <a:off x="3016118" y="2316699"/>
              <a:ext cx="63953" cy="54790"/>
              <a:chOff x="4767067" y="3291088"/>
              <a:chExt cx="37878" cy="32451"/>
            </a:xfrm>
          </p:grpSpPr>
          <p:sp>
            <p:nvSpPr>
              <p:cNvPr id="566" name="Google Shape;1180;p40"/>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7" name="Google Shape;1181;p40"/>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69" name="Google Shape;1182;p40"/>
            <p:cNvGrpSpPr/>
            <p:nvPr/>
          </p:nvGrpSpPr>
          <p:grpSpPr>
            <a:xfrm>
              <a:off x="2882316" y="2509939"/>
              <a:ext cx="63780" cy="54790"/>
              <a:chOff x="4687819" y="3405539"/>
              <a:chExt cx="37776" cy="32451"/>
            </a:xfrm>
          </p:grpSpPr>
          <p:sp>
            <p:nvSpPr>
              <p:cNvPr id="564" name="Google Shape;1183;p40"/>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5" name="Google Shape;1184;p40"/>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0" name="Google Shape;1185;p40"/>
            <p:cNvGrpSpPr/>
            <p:nvPr/>
          </p:nvGrpSpPr>
          <p:grpSpPr>
            <a:xfrm>
              <a:off x="3279566" y="2576243"/>
              <a:ext cx="89170" cy="76515"/>
              <a:chOff x="4923101" y="3444809"/>
              <a:chExt cx="52813" cy="45318"/>
            </a:xfrm>
          </p:grpSpPr>
          <p:sp>
            <p:nvSpPr>
              <p:cNvPr id="562" name="Google Shape;1186;p40"/>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3" name="Google Shape;1187;p40"/>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1" name="Google Shape;1188;p40"/>
            <p:cNvGrpSpPr/>
            <p:nvPr/>
          </p:nvGrpSpPr>
          <p:grpSpPr>
            <a:xfrm>
              <a:off x="3149455" y="2930706"/>
              <a:ext cx="53024" cy="45574"/>
              <a:chOff x="4846040" y="3654750"/>
              <a:chExt cx="31405" cy="26993"/>
            </a:xfrm>
          </p:grpSpPr>
          <p:sp>
            <p:nvSpPr>
              <p:cNvPr id="560" name="Google Shape;1189;p40"/>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1" name="Google Shape;1190;p40"/>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2" name="Google Shape;1191;p40"/>
            <p:cNvGrpSpPr/>
            <p:nvPr/>
          </p:nvGrpSpPr>
          <p:grpSpPr>
            <a:xfrm>
              <a:off x="3283908" y="2993092"/>
              <a:ext cx="67963" cy="58203"/>
              <a:chOff x="4925673" y="3691700"/>
              <a:chExt cx="40253" cy="34472"/>
            </a:xfrm>
          </p:grpSpPr>
          <p:sp>
            <p:nvSpPr>
              <p:cNvPr id="558" name="Google Shape;1192;p40"/>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9" name="Google Shape;1193;p40"/>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3" name="Google Shape;1194;p40"/>
            <p:cNvGrpSpPr/>
            <p:nvPr/>
          </p:nvGrpSpPr>
          <p:grpSpPr>
            <a:xfrm>
              <a:off x="3231535" y="3076074"/>
              <a:ext cx="53024" cy="45428"/>
              <a:chOff x="4894653" y="3740848"/>
              <a:chExt cx="31405" cy="26906"/>
            </a:xfrm>
          </p:grpSpPr>
          <p:sp>
            <p:nvSpPr>
              <p:cNvPr id="556" name="Google Shape;1195;p40"/>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7" name="Google Shape;1196;p40"/>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4" name="Google Shape;1197;p40"/>
            <p:cNvGrpSpPr/>
            <p:nvPr/>
          </p:nvGrpSpPr>
          <p:grpSpPr>
            <a:xfrm>
              <a:off x="3345750" y="3000940"/>
              <a:ext cx="64590" cy="55335"/>
              <a:chOff x="4962300" y="3696348"/>
              <a:chExt cx="38255" cy="32773"/>
            </a:xfrm>
          </p:grpSpPr>
          <p:sp>
            <p:nvSpPr>
              <p:cNvPr id="554" name="Google Shape;1198;p40"/>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5" name="Google Shape;1199;p40"/>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5" name="Google Shape;1200;p40"/>
            <p:cNvGrpSpPr/>
            <p:nvPr/>
          </p:nvGrpSpPr>
          <p:grpSpPr>
            <a:xfrm>
              <a:off x="3375947" y="3080297"/>
              <a:ext cx="53183" cy="45535"/>
              <a:chOff x="4980185" y="3743349"/>
              <a:chExt cx="31499" cy="26969"/>
            </a:xfrm>
          </p:grpSpPr>
          <p:sp>
            <p:nvSpPr>
              <p:cNvPr id="552" name="Google Shape;1201;p40"/>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3" name="Google Shape;1202;p40"/>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6" name="Google Shape;1203;p40"/>
            <p:cNvGrpSpPr/>
            <p:nvPr/>
          </p:nvGrpSpPr>
          <p:grpSpPr>
            <a:xfrm>
              <a:off x="3432649" y="3065039"/>
              <a:ext cx="53183" cy="45535"/>
              <a:chOff x="5013768" y="3734312"/>
              <a:chExt cx="31499" cy="26969"/>
            </a:xfrm>
          </p:grpSpPr>
          <p:sp>
            <p:nvSpPr>
              <p:cNvPr id="550" name="Google Shape;1204;p40"/>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51" name="Google Shape;1205;p40"/>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7" name="Google Shape;1206;p40"/>
            <p:cNvGrpSpPr/>
            <p:nvPr/>
          </p:nvGrpSpPr>
          <p:grpSpPr>
            <a:xfrm>
              <a:off x="3471371" y="3116085"/>
              <a:ext cx="53183" cy="45415"/>
              <a:chOff x="5036703" y="3764545"/>
              <a:chExt cx="31499" cy="26898"/>
            </a:xfrm>
          </p:grpSpPr>
          <p:sp>
            <p:nvSpPr>
              <p:cNvPr id="548" name="Google Shape;1207;p40"/>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9" name="Google Shape;1208;p40"/>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8" name="Google Shape;1209;p40"/>
            <p:cNvGrpSpPr/>
            <p:nvPr/>
          </p:nvGrpSpPr>
          <p:grpSpPr>
            <a:xfrm>
              <a:off x="3330970" y="3122512"/>
              <a:ext cx="53024" cy="45415"/>
              <a:chOff x="4953546" y="3768352"/>
              <a:chExt cx="31405" cy="26898"/>
            </a:xfrm>
          </p:grpSpPr>
          <p:sp>
            <p:nvSpPr>
              <p:cNvPr id="546" name="Google Shape;1210;p40"/>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7" name="Google Shape;1211;p40"/>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79" name="Google Shape;1212;p40"/>
            <p:cNvGrpSpPr/>
            <p:nvPr/>
          </p:nvGrpSpPr>
          <p:grpSpPr>
            <a:xfrm>
              <a:off x="3349919" y="3199611"/>
              <a:ext cx="53183" cy="45574"/>
              <a:chOff x="4964770" y="3814016"/>
              <a:chExt cx="31499" cy="26993"/>
            </a:xfrm>
          </p:grpSpPr>
          <p:sp>
            <p:nvSpPr>
              <p:cNvPr id="544" name="Google Shape;1213;p40"/>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5" name="Google Shape;1214;p40"/>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0" name="Google Shape;1215;p40"/>
            <p:cNvGrpSpPr/>
            <p:nvPr/>
          </p:nvGrpSpPr>
          <p:grpSpPr>
            <a:xfrm>
              <a:off x="3279884" y="3176798"/>
              <a:ext cx="53130" cy="45415"/>
              <a:chOff x="4923290" y="3800504"/>
              <a:chExt cx="31468" cy="26898"/>
            </a:xfrm>
          </p:grpSpPr>
          <p:sp>
            <p:nvSpPr>
              <p:cNvPr id="542" name="Google Shape;1216;p40"/>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 name="Google Shape;1217;p40"/>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1" name="Google Shape;1218;p40"/>
            <p:cNvGrpSpPr/>
            <p:nvPr/>
          </p:nvGrpSpPr>
          <p:grpSpPr>
            <a:xfrm>
              <a:off x="3592651" y="2924279"/>
              <a:ext cx="53024" cy="45574"/>
              <a:chOff x="5108534" y="3650943"/>
              <a:chExt cx="31405" cy="26993"/>
            </a:xfrm>
          </p:grpSpPr>
          <p:sp>
            <p:nvSpPr>
              <p:cNvPr id="540" name="Google Shape;1219;p40"/>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1" name="Google Shape;1220;p40"/>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2" name="Google Shape;1221;p40"/>
            <p:cNvGrpSpPr/>
            <p:nvPr/>
          </p:nvGrpSpPr>
          <p:grpSpPr>
            <a:xfrm>
              <a:off x="3610963" y="3109658"/>
              <a:ext cx="53183" cy="45574"/>
              <a:chOff x="5119380" y="3760739"/>
              <a:chExt cx="31499" cy="26993"/>
            </a:xfrm>
          </p:grpSpPr>
          <p:sp>
            <p:nvSpPr>
              <p:cNvPr id="538" name="Google Shape;1222;p40"/>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9" name="Google Shape;1223;p40"/>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3" name="Google Shape;1224;p40"/>
            <p:cNvGrpSpPr/>
            <p:nvPr/>
          </p:nvGrpSpPr>
          <p:grpSpPr>
            <a:xfrm>
              <a:off x="3610963" y="3156082"/>
              <a:ext cx="53183" cy="45574"/>
              <a:chOff x="5119380" y="3788235"/>
              <a:chExt cx="31499" cy="26993"/>
            </a:xfrm>
          </p:grpSpPr>
          <p:sp>
            <p:nvSpPr>
              <p:cNvPr id="536" name="Google Shape;1225;p40"/>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7" name="Google Shape;1226;p40"/>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4" name="Google Shape;1227;p40"/>
            <p:cNvGrpSpPr/>
            <p:nvPr/>
          </p:nvGrpSpPr>
          <p:grpSpPr>
            <a:xfrm>
              <a:off x="3676177" y="3303057"/>
              <a:ext cx="53024" cy="45588"/>
              <a:chOff x="5158005" y="3875284"/>
              <a:chExt cx="31405" cy="27001"/>
            </a:xfrm>
          </p:grpSpPr>
          <p:sp>
            <p:nvSpPr>
              <p:cNvPr id="534" name="Google Shape;1228;p40"/>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5" name="Google Shape;1229;p40"/>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5" name="Google Shape;1230;p40"/>
            <p:cNvGrpSpPr/>
            <p:nvPr/>
          </p:nvGrpSpPr>
          <p:grpSpPr>
            <a:xfrm>
              <a:off x="3803074" y="3116085"/>
              <a:ext cx="53183" cy="45415"/>
              <a:chOff x="5233163" y="3764545"/>
              <a:chExt cx="31499" cy="26898"/>
            </a:xfrm>
          </p:grpSpPr>
          <p:sp>
            <p:nvSpPr>
              <p:cNvPr id="532" name="Google Shape;1231;p40"/>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3" name="Google Shape;1232;p40"/>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6" name="Google Shape;1233;p40"/>
            <p:cNvGrpSpPr/>
            <p:nvPr/>
          </p:nvGrpSpPr>
          <p:grpSpPr>
            <a:xfrm>
              <a:off x="3875685" y="3185310"/>
              <a:ext cx="53183" cy="45428"/>
              <a:chOff x="5276168" y="3805545"/>
              <a:chExt cx="31499" cy="26906"/>
            </a:xfrm>
          </p:grpSpPr>
          <p:sp>
            <p:nvSpPr>
              <p:cNvPr id="530" name="Google Shape;1234;p40"/>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1" name="Google Shape;1235;p40"/>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7" name="Google Shape;1236;p40"/>
            <p:cNvGrpSpPr/>
            <p:nvPr/>
          </p:nvGrpSpPr>
          <p:grpSpPr>
            <a:xfrm>
              <a:off x="3905882" y="3263631"/>
              <a:ext cx="53024" cy="45495"/>
              <a:chOff x="5294053" y="3851933"/>
              <a:chExt cx="31405" cy="26945"/>
            </a:xfrm>
          </p:grpSpPr>
          <p:sp>
            <p:nvSpPr>
              <p:cNvPr id="528" name="Google Shape;1237;p40"/>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9" name="Google Shape;1238;p40"/>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8" name="Google Shape;1239;p40"/>
            <p:cNvGrpSpPr/>
            <p:nvPr/>
          </p:nvGrpSpPr>
          <p:grpSpPr>
            <a:xfrm>
              <a:off x="3986368" y="3263578"/>
              <a:ext cx="53024" cy="45548"/>
              <a:chOff x="5341723" y="3851902"/>
              <a:chExt cx="31405" cy="26977"/>
            </a:xfrm>
          </p:grpSpPr>
          <p:sp>
            <p:nvSpPr>
              <p:cNvPr id="526" name="Google Shape;1240;p40"/>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7" name="Google Shape;1241;p40"/>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9" name="Google Shape;1242;p40"/>
            <p:cNvGrpSpPr/>
            <p:nvPr/>
          </p:nvGrpSpPr>
          <p:grpSpPr>
            <a:xfrm>
              <a:off x="3502046" y="2682689"/>
              <a:ext cx="53024" cy="45574"/>
              <a:chOff x="5054871" y="3507855"/>
              <a:chExt cx="31405" cy="26993"/>
            </a:xfrm>
          </p:grpSpPr>
          <p:sp>
            <p:nvSpPr>
              <p:cNvPr id="524" name="Google Shape;1243;p40"/>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5" name="Google Shape;1244;p40"/>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90" name="Google Shape;1245;p40"/>
            <p:cNvGrpSpPr/>
            <p:nvPr/>
          </p:nvGrpSpPr>
          <p:grpSpPr>
            <a:xfrm>
              <a:off x="3201019" y="2965445"/>
              <a:ext cx="53024" cy="45535"/>
              <a:chOff x="4876579" y="3675325"/>
              <a:chExt cx="31405" cy="26969"/>
            </a:xfrm>
          </p:grpSpPr>
          <p:sp>
            <p:nvSpPr>
              <p:cNvPr id="522" name="Google Shape;1246;p40"/>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3" name="Google Shape;1247;p40"/>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91" name="Google Shape;1248;p40"/>
            <p:cNvGrpSpPr/>
            <p:nvPr/>
          </p:nvGrpSpPr>
          <p:grpSpPr>
            <a:xfrm>
              <a:off x="3143028" y="2987409"/>
              <a:ext cx="53024" cy="45574"/>
              <a:chOff x="4842233" y="3688333"/>
              <a:chExt cx="31405" cy="26993"/>
            </a:xfrm>
          </p:grpSpPr>
          <p:sp>
            <p:nvSpPr>
              <p:cNvPr id="520" name="Google Shape;1249;p40"/>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1" name="Google Shape;1250;p40"/>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92" name="Google Shape;1251;p40"/>
            <p:cNvGrpSpPr/>
            <p:nvPr/>
          </p:nvGrpSpPr>
          <p:grpSpPr>
            <a:xfrm>
              <a:off x="3726612" y="2851827"/>
              <a:ext cx="53024" cy="45588"/>
              <a:chOff x="5187876" y="3608032"/>
              <a:chExt cx="31405" cy="27001"/>
            </a:xfrm>
          </p:grpSpPr>
          <p:sp>
            <p:nvSpPr>
              <p:cNvPr id="518" name="Google Shape;1252;p40"/>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9" name="Google Shape;1253;p40"/>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93" name="Google Shape;1254;p40"/>
            <p:cNvSpPr/>
            <p:nvPr/>
          </p:nvSpPr>
          <p:spPr>
            <a:xfrm>
              <a:off x="3650150" y="2517522"/>
              <a:ext cx="71832" cy="61672"/>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4" name="Google Shape;1255;p40"/>
            <p:cNvSpPr/>
            <p:nvPr/>
          </p:nvSpPr>
          <p:spPr>
            <a:xfrm>
              <a:off x="3676815" y="2533882"/>
              <a:ext cx="28937" cy="28924"/>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95" name="Google Shape;1256;p40"/>
            <p:cNvGrpSpPr/>
            <p:nvPr/>
          </p:nvGrpSpPr>
          <p:grpSpPr>
            <a:xfrm>
              <a:off x="3863960" y="2338783"/>
              <a:ext cx="67963" cy="58084"/>
              <a:chOff x="5269224" y="3304167"/>
              <a:chExt cx="40253" cy="34402"/>
            </a:xfrm>
          </p:grpSpPr>
          <p:sp>
            <p:nvSpPr>
              <p:cNvPr id="516" name="Google Shape;1257;p40"/>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7" name="Google Shape;1258;p40"/>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96" name="Google Shape;1259;p40"/>
            <p:cNvGrpSpPr/>
            <p:nvPr/>
          </p:nvGrpSpPr>
          <p:grpSpPr>
            <a:xfrm>
              <a:off x="3962107" y="2629944"/>
              <a:ext cx="84191" cy="72133"/>
              <a:chOff x="5327354" y="3476615"/>
              <a:chExt cx="49864" cy="42723"/>
            </a:xfrm>
          </p:grpSpPr>
          <p:sp>
            <p:nvSpPr>
              <p:cNvPr id="514" name="Google Shape;1260;p40"/>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5" name="Google Shape;1261;p40"/>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197" name="Google Shape;1262;p40"/>
            <p:cNvSpPr/>
            <p:nvPr/>
          </p:nvSpPr>
          <p:spPr>
            <a:xfrm>
              <a:off x="3899468" y="3012307"/>
              <a:ext cx="53014" cy="4541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8" name="Google Shape;1263;p40"/>
            <p:cNvSpPr/>
            <p:nvPr/>
          </p:nvSpPr>
          <p:spPr>
            <a:xfrm>
              <a:off x="3923398" y="3028641"/>
              <a:ext cx="12868" cy="12868"/>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99" name="Google Shape;1264;p40"/>
            <p:cNvGrpSpPr/>
            <p:nvPr/>
          </p:nvGrpSpPr>
          <p:grpSpPr>
            <a:xfrm>
              <a:off x="3986368" y="3135353"/>
              <a:ext cx="53024" cy="45415"/>
              <a:chOff x="5341723" y="3775957"/>
              <a:chExt cx="31405" cy="26898"/>
            </a:xfrm>
          </p:grpSpPr>
          <p:sp>
            <p:nvSpPr>
              <p:cNvPr id="512" name="Google Shape;1265;p40"/>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3" name="Google Shape;1266;p40"/>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00" name="Google Shape;1267;p40"/>
            <p:cNvGrpSpPr/>
            <p:nvPr/>
          </p:nvGrpSpPr>
          <p:grpSpPr>
            <a:xfrm>
              <a:off x="4150699" y="3005880"/>
              <a:ext cx="53024" cy="45415"/>
              <a:chOff x="5439053" y="3699274"/>
              <a:chExt cx="31405" cy="26898"/>
            </a:xfrm>
          </p:grpSpPr>
          <p:sp>
            <p:nvSpPr>
              <p:cNvPr id="510" name="Google Shape;1268;p40"/>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1" name="Google Shape;1269;p40"/>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01" name="Google Shape;1270;p40"/>
            <p:cNvGrpSpPr/>
            <p:nvPr/>
          </p:nvGrpSpPr>
          <p:grpSpPr>
            <a:xfrm>
              <a:off x="4105722" y="2875929"/>
              <a:ext cx="53183" cy="45574"/>
              <a:chOff x="5412414" y="3622307"/>
              <a:chExt cx="31499" cy="26993"/>
            </a:xfrm>
          </p:grpSpPr>
          <p:sp>
            <p:nvSpPr>
              <p:cNvPr id="508" name="Google Shape;1271;p40"/>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9" name="Google Shape;1272;p40"/>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02" name="Google Shape;1273;p40"/>
            <p:cNvGrpSpPr/>
            <p:nvPr/>
          </p:nvGrpSpPr>
          <p:grpSpPr>
            <a:xfrm>
              <a:off x="4213510" y="2625442"/>
              <a:ext cx="45309" cy="45468"/>
              <a:chOff x="5476254" y="3473949"/>
              <a:chExt cx="26835" cy="26930"/>
            </a:xfrm>
          </p:grpSpPr>
          <p:sp>
            <p:nvSpPr>
              <p:cNvPr id="506" name="Google Shape;1274;p40"/>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7" name="Google Shape;1275;p40"/>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03" name="Google Shape;1276;p40"/>
            <p:cNvGrpSpPr/>
            <p:nvPr/>
          </p:nvGrpSpPr>
          <p:grpSpPr>
            <a:xfrm>
              <a:off x="4362583" y="2638350"/>
              <a:ext cx="53011" cy="45415"/>
              <a:chOff x="5564547" y="3481594"/>
              <a:chExt cx="31397" cy="26898"/>
            </a:xfrm>
          </p:grpSpPr>
          <p:sp>
            <p:nvSpPr>
              <p:cNvPr id="504" name="Google Shape;1277;p40"/>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5" name="Google Shape;1278;p40"/>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04" name="Google Shape;1279;p40"/>
            <p:cNvGrpSpPr/>
            <p:nvPr/>
          </p:nvGrpSpPr>
          <p:grpSpPr>
            <a:xfrm>
              <a:off x="4311179" y="2619068"/>
              <a:ext cx="53011" cy="45428"/>
              <a:chOff x="5534101" y="3470174"/>
              <a:chExt cx="31397" cy="26906"/>
            </a:xfrm>
          </p:grpSpPr>
          <p:sp>
            <p:nvSpPr>
              <p:cNvPr id="502" name="Google Shape;1280;p40"/>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3" name="Google Shape;1281;p40"/>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05" name="Google Shape;1282;p40"/>
            <p:cNvGrpSpPr/>
            <p:nvPr/>
          </p:nvGrpSpPr>
          <p:grpSpPr>
            <a:xfrm>
              <a:off x="4440811" y="2356205"/>
              <a:ext cx="53183" cy="45481"/>
              <a:chOff x="5610879" y="3314486"/>
              <a:chExt cx="31499" cy="26938"/>
            </a:xfrm>
          </p:grpSpPr>
          <p:sp>
            <p:nvSpPr>
              <p:cNvPr id="500" name="Google Shape;1283;p40"/>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1" name="Google Shape;1284;p40"/>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06" name="Google Shape;1285;p40"/>
            <p:cNvGrpSpPr/>
            <p:nvPr/>
          </p:nvGrpSpPr>
          <p:grpSpPr>
            <a:xfrm>
              <a:off x="3130015" y="2671760"/>
              <a:ext cx="53183" cy="45415"/>
              <a:chOff x="4834525" y="3501382"/>
              <a:chExt cx="31499" cy="26898"/>
            </a:xfrm>
          </p:grpSpPr>
          <p:sp>
            <p:nvSpPr>
              <p:cNvPr id="498" name="Google Shape;1286;p40"/>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9" name="Google Shape;1287;p40"/>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07" name="Google Shape;1288;p40"/>
            <p:cNvGrpSpPr/>
            <p:nvPr/>
          </p:nvGrpSpPr>
          <p:grpSpPr>
            <a:xfrm>
              <a:off x="3237962" y="2804766"/>
              <a:ext cx="53024" cy="45415"/>
              <a:chOff x="4898460" y="3580158"/>
              <a:chExt cx="31405" cy="26898"/>
            </a:xfrm>
          </p:grpSpPr>
          <p:sp>
            <p:nvSpPr>
              <p:cNvPr id="496" name="Google Shape;1289;p40"/>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7" name="Google Shape;1290;p40"/>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08" name="Google Shape;1291;p40"/>
            <p:cNvGrpSpPr/>
            <p:nvPr/>
          </p:nvGrpSpPr>
          <p:grpSpPr>
            <a:xfrm>
              <a:off x="3211297" y="2851827"/>
              <a:ext cx="53183" cy="45588"/>
              <a:chOff x="4882667" y="3608032"/>
              <a:chExt cx="31499" cy="27001"/>
            </a:xfrm>
          </p:grpSpPr>
          <p:sp>
            <p:nvSpPr>
              <p:cNvPr id="494" name="Google Shape;1292;p40"/>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5" name="Google Shape;1293;p40"/>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09" name="Google Shape;1294;p40"/>
            <p:cNvGrpSpPr/>
            <p:nvPr/>
          </p:nvGrpSpPr>
          <p:grpSpPr>
            <a:xfrm>
              <a:off x="3144954" y="2891293"/>
              <a:ext cx="27475" cy="27329"/>
              <a:chOff x="4843373" y="3631407"/>
              <a:chExt cx="16273" cy="16186"/>
            </a:xfrm>
          </p:grpSpPr>
          <p:sp>
            <p:nvSpPr>
              <p:cNvPr id="492" name="Google Shape;1295;p40"/>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3" name="Google Shape;1296;p40"/>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10" name="Google Shape;1297;p40"/>
            <p:cNvGrpSpPr/>
            <p:nvPr/>
          </p:nvGrpSpPr>
          <p:grpSpPr>
            <a:xfrm>
              <a:off x="2949775" y="2824047"/>
              <a:ext cx="53183" cy="45415"/>
              <a:chOff x="4727773" y="3591578"/>
              <a:chExt cx="31499" cy="26898"/>
            </a:xfrm>
          </p:grpSpPr>
          <p:sp>
            <p:nvSpPr>
              <p:cNvPr id="490" name="Google Shape;1298;p40"/>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1" name="Google Shape;1299;p40"/>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11" name="Google Shape;1300;p40"/>
            <p:cNvSpPr/>
            <p:nvPr/>
          </p:nvSpPr>
          <p:spPr>
            <a:xfrm>
              <a:off x="2821909" y="2876407"/>
              <a:ext cx="53027" cy="45431"/>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2" name="Google Shape;1301;p40"/>
            <p:cNvSpPr/>
            <p:nvPr/>
          </p:nvSpPr>
          <p:spPr>
            <a:xfrm>
              <a:off x="2845852" y="2892741"/>
              <a:ext cx="12855" cy="12868"/>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13" name="Google Shape;1302;p40"/>
            <p:cNvGrpSpPr/>
            <p:nvPr/>
          </p:nvGrpSpPr>
          <p:grpSpPr>
            <a:xfrm>
              <a:off x="2749949" y="2800105"/>
              <a:ext cx="53183" cy="45588"/>
              <a:chOff x="4609421" y="3577398"/>
              <a:chExt cx="31499" cy="27001"/>
            </a:xfrm>
          </p:grpSpPr>
          <p:sp>
            <p:nvSpPr>
              <p:cNvPr id="488" name="Google Shape;1303;p40"/>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9" name="Google Shape;1304;p40"/>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14" name="Google Shape;1305;p40"/>
            <p:cNvGrpSpPr/>
            <p:nvPr/>
          </p:nvGrpSpPr>
          <p:grpSpPr>
            <a:xfrm>
              <a:off x="2817261" y="2800105"/>
              <a:ext cx="53183" cy="45588"/>
              <a:chOff x="4649289" y="3577398"/>
              <a:chExt cx="31499" cy="27001"/>
            </a:xfrm>
          </p:grpSpPr>
          <p:sp>
            <p:nvSpPr>
              <p:cNvPr id="486" name="Google Shape;1306;p40"/>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7" name="Google Shape;1307;p40"/>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15" name="Google Shape;1308;p40"/>
            <p:cNvGrpSpPr/>
            <p:nvPr/>
          </p:nvGrpSpPr>
          <p:grpSpPr>
            <a:xfrm>
              <a:off x="2743522" y="2904997"/>
              <a:ext cx="53183" cy="45428"/>
              <a:chOff x="4605614" y="3639523"/>
              <a:chExt cx="31499" cy="26906"/>
            </a:xfrm>
          </p:grpSpPr>
          <p:sp>
            <p:nvSpPr>
              <p:cNvPr id="484" name="Google Shape;1309;p40"/>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5" name="Google Shape;1310;p40"/>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16" name="Google Shape;1311;p40"/>
            <p:cNvGrpSpPr/>
            <p:nvPr/>
          </p:nvGrpSpPr>
          <p:grpSpPr>
            <a:xfrm>
              <a:off x="3046647" y="2870086"/>
              <a:ext cx="45468" cy="45322"/>
              <a:chOff x="4785149" y="3618846"/>
              <a:chExt cx="26930" cy="26843"/>
            </a:xfrm>
          </p:grpSpPr>
          <p:sp>
            <p:nvSpPr>
              <p:cNvPr id="482" name="Google Shape;1312;p40"/>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3" name="Google Shape;1313;p40"/>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17" name="Google Shape;1314;p40"/>
            <p:cNvGrpSpPr/>
            <p:nvPr/>
          </p:nvGrpSpPr>
          <p:grpSpPr>
            <a:xfrm>
              <a:off x="3088889" y="2840912"/>
              <a:ext cx="53024" cy="45415"/>
              <a:chOff x="4810167" y="3601567"/>
              <a:chExt cx="31405" cy="26898"/>
            </a:xfrm>
          </p:grpSpPr>
          <p:sp>
            <p:nvSpPr>
              <p:cNvPr id="480" name="Google Shape;1315;p40"/>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1" name="Google Shape;1316;p40"/>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18" name="Google Shape;1317;p40"/>
            <p:cNvGrpSpPr/>
            <p:nvPr/>
          </p:nvGrpSpPr>
          <p:grpSpPr>
            <a:xfrm>
              <a:off x="3124065" y="2455388"/>
              <a:ext cx="53024" cy="45415"/>
              <a:chOff x="4831002" y="3373230"/>
              <a:chExt cx="31405" cy="26898"/>
            </a:xfrm>
          </p:grpSpPr>
          <p:sp>
            <p:nvSpPr>
              <p:cNvPr id="478" name="Google Shape;1318;p40"/>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9" name="Google Shape;1319;p40"/>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19" name="Google Shape;1320;p40"/>
            <p:cNvGrpSpPr/>
            <p:nvPr/>
          </p:nvGrpSpPr>
          <p:grpSpPr>
            <a:xfrm>
              <a:off x="2935487" y="2424700"/>
              <a:ext cx="53183" cy="45588"/>
              <a:chOff x="4719311" y="3355054"/>
              <a:chExt cx="31499" cy="27001"/>
            </a:xfrm>
          </p:grpSpPr>
          <p:sp>
            <p:nvSpPr>
              <p:cNvPr id="476" name="Google Shape;1321;p40"/>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7" name="Google Shape;1322;p40"/>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20" name="Google Shape;1323;p40"/>
            <p:cNvGrpSpPr/>
            <p:nvPr/>
          </p:nvGrpSpPr>
          <p:grpSpPr>
            <a:xfrm>
              <a:off x="3069620" y="2585445"/>
              <a:ext cx="45468" cy="45468"/>
              <a:chOff x="4798755" y="3450260"/>
              <a:chExt cx="26930" cy="26930"/>
            </a:xfrm>
          </p:grpSpPr>
          <p:sp>
            <p:nvSpPr>
              <p:cNvPr id="474" name="Google Shape;1324;p40"/>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5" name="Google Shape;1325;p40"/>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21" name="Google Shape;1326;p40"/>
            <p:cNvGrpSpPr/>
            <p:nvPr/>
          </p:nvGrpSpPr>
          <p:grpSpPr>
            <a:xfrm>
              <a:off x="2810993" y="2614646"/>
              <a:ext cx="53024" cy="45508"/>
              <a:chOff x="4645576" y="3467555"/>
              <a:chExt cx="31405" cy="26953"/>
            </a:xfrm>
          </p:grpSpPr>
          <p:sp>
            <p:nvSpPr>
              <p:cNvPr id="472" name="Google Shape;1327;p40"/>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3" name="Google Shape;1328;p40"/>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22" name="Google Shape;1329;p40"/>
            <p:cNvGrpSpPr/>
            <p:nvPr/>
          </p:nvGrpSpPr>
          <p:grpSpPr>
            <a:xfrm>
              <a:off x="2881998" y="2811193"/>
              <a:ext cx="53183" cy="45415"/>
              <a:chOff x="4687631" y="3583965"/>
              <a:chExt cx="31499" cy="26898"/>
            </a:xfrm>
          </p:grpSpPr>
          <p:sp>
            <p:nvSpPr>
              <p:cNvPr id="470" name="Google Shape;1330;p40"/>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1" name="Google Shape;1331;p40"/>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23" name="Google Shape;1332;p40"/>
            <p:cNvGrpSpPr/>
            <p:nvPr/>
          </p:nvGrpSpPr>
          <p:grpSpPr>
            <a:xfrm>
              <a:off x="2935487" y="2620994"/>
              <a:ext cx="53183" cy="45588"/>
              <a:chOff x="4719311" y="3471314"/>
              <a:chExt cx="31499" cy="27001"/>
            </a:xfrm>
          </p:grpSpPr>
          <p:sp>
            <p:nvSpPr>
              <p:cNvPr id="468" name="Google Shape;1333;p40"/>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9" name="Google Shape;1334;p40"/>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24" name="Google Shape;1335;p40"/>
            <p:cNvGrpSpPr/>
            <p:nvPr/>
          </p:nvGrpSpPr>
          <p:grpSpPr>
            <a:xfrm>
              <a:off x="2935487" y="2558674"/>
              <a:ext cx="53183" cy="45415"/>
              <a:chOff x="4719311" y="3434404"/>
              <a:chExt cx="31499" cy="26898"/>
            </a:xfrm>
          </p:grpSpPr>
          <p:sp>
            <p:nvSpPr>
              <p:cNvPr id="466" name="Google Shape;1336;p40"/>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7" name="Google Shape;1337;p40"/>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25" name="Google Shape;1338;p40"/>
            <p:cNvGrpSpPr/>
            <p:nvPr/>
          </p:nvGrpSpPr>
          <p:grpSpPr>
            <a:xfrm>
              <a:off x="3019173" y="2503579"/>
              <a:ext cx="53183" cy="45415"/>
              <a:chOff x="4768876" y="3401772"/>
              <a:chExt cx="31499" cy="26898"/>
            </a:xfrm>
          </p:grpSpPr>
          <p:sp>
            <p:nvSpPr>
              <p:cNvPr id="464" name="Google Shape;1339;p40"/>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5" name="Google Shape;1340;p40"/>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26" name="Google Shape;1341;p40"/>
            <p:cNvGrpSpPr/>
            <p:nvPr/>
          </p:nvGrpSpPr>
          <p:grpSpPr>
            <a:xfrm>
              <a:off x="3007925" y="2621100"/>
              <a:ext cx="45481" cy="45481"/>
              <a:chOff x="4762214" y="3471377"/>
              <a:chExt cx="26938" cy="26938"/>
            </a:xfrm>
          </p:grpSpPr>
          <p:sp>
            <p:nvSpPr>
              <p:cNvPr id="462" name="Google Shape;1342;p40"/>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3" name="Google Shape;1343;p40"/>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27" name="Google Shape;1344;p40"/>
            <p:cNvGrpSpPr/>
            <p:nvPr/>
          </p:nvGrpSpPr>
          <p:grpSpPr>
            <a:xfrm>
              <a:off x="3055637" y="2407357"/>
              <a:ext cx="53024" cy="45415"/>
              <a:chOff x="4790473" y="3344782"/>
              <a:chExt cx="31405" cy="26898"/>
            </a:xfrm>
          </p:grpSpPr>
          <p:sp>
            <p:nvSpPr>
              <p:cNvPr id="460" name="Google Shape;1345;p40"/>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61" name="Google Shape;1346;p40"/>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28" name="Google Shape;1347;p40"/>
            <p:cNvGrpSpPr/>
            <p:nvPr/>
          </p:nvGrpSpPr>
          <p:grpSpPr>
            <a:xfrm>
              <a:off x="3111862" y="3430445"/>
              <a:ext cx="63143" cy="54086"/>
              <a:chOff x="4823774" y="3950733"/>
              <a:chExt cx="37398" cy="32034"/>
            </a:xfrm>
          </p:grpSpPr>
          <p:sp>
            <p:nvSpPr>
              <p:cNvPr id="458" name="Google Shape;1348;p40"/>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9" name="Google Shape;1349;p40"/>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29" name="Google Shape;1350;p40"/>
            <p:cNvGrpSpPr/>
            <p:nvPr/>
          </p:nvGrpSpPr>
          <p:grpSpPr>
            <a:xfrm>
              <a:off x="3111224" y="3700306"/>
              <a:ext cx="53024" cy="45428"/>
              <a:chOff x="4823396" y="4110566"/>
              <a:chExt cx="31405" cy="26906"/>
            </a:xfrm>
          </p:grpSpPr>
          <p:sp>
            <p:nvSpPr>
              <p:cNvPr id="456" name="Google Shape;1351;p40"/>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 name="Google Shape;1352;p40"/>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30" name="Google Shape;1353;p40"/>
            <p:cNvGrpSpPr/>
            <p:nvPr/>
          </p:nvGrpSpPr>
          <p:grpSpPr>
            <a:xfrm>
              <a:off x="3136442" y="3211656"/>
              <a:ext cx="53183" cy="45415"/>
              <a:chOff x="4838332" y="3821150"/>
              <a:chExt cx="31499" cy="26898"/>
            </a:xfrm>
          </p:grpSpPr>
          <p:sp>
            <p:nvSpPr>
              <p:cNvPr id="454" name="Google Shape;1354;p40"/>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 name="Google Shape;1355;p40"/>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31" name="Google Shape;1356;p40"/>
            <p:cNvGrpSpPr/>
            <p:nvPr/>
          </p:nvGrpSpPr>
          <p:grpSpPr>
            <a:xfrm>
              <a:off x="2837499" y="3201284"/>
              <a:ext cx="62174" cy="53223"/>
              <a:chOff x="4661275" y="3815007"/>
              <a:chExt cx="36824" cy="31523"/>
            </a:xfrm>
          </p:grpSpPr>
          <p:sp>
            <p:nvSpPr>
              <p:cNvPr id="452" name="Google Shape;1357;p40"/>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 name="Google Shape;1358;p40"/>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32" name="Google Shape;1359;p40"/>
            <p:cNvGrpSpPr/>
            <p:nvPr/>
          </p:nvGrpSpPr>
          <p:grpSpPr>
            <a:xfrm>
              <a:off x="2664815" y="3262117"/>
              <a:ext cx="56716" cy="48456"/>
              <a:chOff x="4558998" y="3851037"/>
              <a:chExt cx="33591" cy="28699"/>
            </a:xfrm>
          </p:grpSpPr>
          <p:sp>
            <p:nvSpPr>
              <p:cNvPr id="450" name="Google Shape;1360;p40"/>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1" name="Google Shape;1361;p40"/>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33" name="Google Shape;1362;p40"/>
            <p:cNvGrpSpPr/>
            <p:nvPr/>
          </p:nvGrpSpPr>
          <p:grpSpPr>
            <a:xfrm>
              <a:off x="2897415" y="2903417"/>
              <a:ext cx="56716" cy="48615"/>
              <a:chOff x="4696762" y="3638587"/>
              <a:chExt cx="33591" cy="28794"/>
            </a:xfrm>
          </p:grpSpPr>
          <p:sp>
            <p:nvSpPr>
              <p:cNvPr id="448" name="Google Shape;1363;p40"/>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9" name="Google Shape;1364;p40"/>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34" name="Google Shape;1365;p40"/>
            <p:cNvGrpSpPr/>
            <p:nvPr/>
          </p:nvGrpSpPr>
          <p:grpSpPr>
            <a:xfrm>
              <a:off x="3290335" y="3410871"/>
              <a:ext cx="56556" cy="48443"/>
              <a:chOff x="4929479" y="3939140"/>
              <a:chExt cx="33497" cy="28692"/>
            </a:xfrm>
          </p:grpSpPr>
          <p:sp>
            <p:nvSpPr>
              <p:cNvPr id="446" name="Google Shape;1366;p40"/>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7" name="Google Shape;1367;p40"/>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35" name="Google Shape;1368;p40"/>
            <p:cNvGrpSpPr/>
            <p:nvPr/>
          </p:nvGrpSpPr>
          <p:grpSpPr>
            <a:xfrm>
              <a:off x="3252582" y="3490055"/>
              <a:ext cx="56556" cy="48456"/>
              <a:chOff x="4907119" y="3986039"/>
              <a:chExt cx="33497" cy="28699"/>
            </a:xfrm>
          </p:grpSpPr>
          <p:sp>
            <p:nvSpPr>
              <p:cNvPr id="444" name="Google Shape;1369;p40"/>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5" name="Google Shape;1370;p40"/>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36" name="Google Shape;1371;p40"/>
            <p:cNvGrpSpPr/>
            <p:nvPr/>
          </p:nvGrpSpPr>
          <p:grpSpPr>
            <a:xfrm>
              <a:off x="3260457" y="3594842"/>
              <a:ext cx="56716" cy="48562"/>
              <a:chOff x="4911783" y="4048102"/>
              <a:chExt cx="33591" cy="28762"/>
            </a:xfrm>
          </p:grpSpPr>
          <p:sp>
            <p:nvSpPr>
              <p:cNvPr id="442" name="Google Shape;1372;p40"/>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3" name="Google Shape;1373;p40"/>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37" name="Google Shape;1374;p40"/>
            <p:cNvSpPr/>
            <p:nvPr/>
          </p:nvSpPr>
          <p:spPr>
            <a:xfrm>
              <a:off x="2925686" y="3402997"/>
              <a:ext cx="56560" cy="48445"/>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8" name="Google Shape;1375;p40"/>
            <p:cNvSpPr/>
            <p:nvPr/>
          </p:nvSpPr>
          <p:spPr>
            <a:xfrm>
              <a:off x="2950107" y="3419303"/>
              <a:ext cx="15750" cy="15923"/>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39" name="Google Shape;1376;p40"/>
            <p:cNvGrpSpPr/>
            <p:nvPr/>
          </p:nvGrpSpPr>
          <p:grpSpPr>
            <a:xfrm>
              <a:off x="3008615" y="3239847"/>
              <a:ext cx="71615" cy="61244"/>
              <a:chOff x="4762623" y="3837847"/>
              <a:chExt cx="42416" cy="36273"/>
            </a:xfrm>
          </p:grpSpPr>
          <p:sp>
            <p:nvSpPr>
              <p:cNvPr id="440" name="Google Shape;1377;p40"/>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1" name="Google Shape;1378;p40"/>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40" name="Google Shape;1379;p40"/>
            <p:cNvGrpSpPr/>
            <p:nvPr/>
          </p:nvGrpSpPr>
          <p:grpSpPr>
            <a:xfrm>
              <a:off x="2980623" y="3690851"/>
              <a:ext cx="56556" cy="48456"/>
              <a:chOff x="4746044" y="4104966"/>
              <a:chExt cx="33497" cy="28699"/>
            </a:xfrm>
          </p:grpSpPr>
          <p:sp>
            <p:nvSpPr>
              <p:cNvPr id="438" name="Google Shape;1380;p40"/>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9" name="Google Shape;1381;p40"/>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41" name="Google Shape;1382;p40"/>
            <p:cNvGrpSpPr/>
            <p:nvPr/>
          </p:nvGrpSpPr>
          <p:grpSpPr>
            <a:xfrm>
              <a:off x="3172429" y="3788082"/>
              <a:ext cx="56716" cy="48562"/>
              <a:chOff x="4859646" y="4162554"/>
              <a:chExt cx="33591" cy="28762"/>
            </a:xfrm>
          </p:grpSpPr>
          <p:sp>
            <p:nvSpPr>
              <p:cNvPr id="436" name="Google Shape;1383;p40"/>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 name="Google Shape;1384;p40"/>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42" name="Google Shape;1385;p40"/>
            <p:cNvGrpSpPr/>
            <p:nvPr/>
          </p:nvGrpSpPr>
          <p:grpSpPr>
            <a:xfrm>
              <a:off x="1075787" y="2305940"/>
              <a:ext cx="1395940" cy="1855830"/>
              <a:chOff x="3617857" y="3284717"/>
              <a:chExt cx="826784" cy="1099165"/>
            </a:xfrm>
          </p:grpSpPr>
          <p:sp>
            <p:nvSpPr>
              <p:cNvPr id="380" name="Google Shape;1386;p40"/>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1" name="Google Shape;1387;p40"/>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2" name="Google Shape;1388;p40"/>
              <p:cNvSpPr/>
              <p:nvPr/>
            </p:nvSpPr>
            <p:spPr>
              <a:xfrm>
                <a:off x="4230666" y="3943372"/>
                <a:ext cx="15612" cy="77934"/>
              </a:xfrm>
              <a:custGeom>
                <a:avLst/>
                <a:gdLst/>
                <a:ahLst/>
                <a:cxnLst/>
                <a:rect l="l" t="t" r="r" b="b"/>
                <a:pathLst>
                  <a:path w="1985" h="9909" fill="none" extrusionOk="0">
                    <a:moveTo>
                      <a:pt x="1984" y="9908"/>
                    </a:moveTo>
                    <a:lnTo>
                      <a:pt x="0"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3" name="Google Shape;1389;p40"/>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4" name="Google Shape;1390;p40"/>
              <p:cNvSpPr/>
              <p:nvPr/>
            </p:nvSpPr>
            <p:spPr>
              <a:xfrm>
                <a:off x="4234473" y="3939573"/>
                <a:ext cx="143953" cy="22171"/>
              </a:xfrm>
              <a:custGeom>
                <a:avLst/>
                <a:gdLst/>
                <a:ahLst/>
                <a:cxnLst/>
                <a:rect l="l" t="t" r="r" b="b"/>
                <a:pathLst>
                  <a:path w="18303" h="2819" fill="none" extrusionOk="0">
                    <a:moveTo>
                      <a:pt x="0" y="0"/>
                    </a:moveTo>
                    <a:lnTo>
                      <a:pt x="18303" y="2819"/>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5" name="Google Shape;1391;p40"/>
              <p:cNvSpPr/>
              <p:nvPr/>
            </p:nvSpPr>
            <p:spPr>
              <a:xfrm>
                <a:off x="4300405" y="4023579"/>
                <a:ext cx="24264" cy="112650"/>
              </a:xfrm>
              <a:custGeom>
                <a:avLst/>
                <a:gdLst/>
                <a:ahLst/>
                <a:cxnLst/>
                <a:rect l="l" t="t" r="r" b="b"/>
                <a:pathLst>
                  <a:path w="3085" h="14323" fill="none" extrusionOk="0">
                    <a:moveTo>
                      <a:pt x="0" y="14323"/>
                    </a:moveTo>
                    <a:lnTo>
                      <a:pt x="3085"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6" name="Google Shape;1392;p40"/>
              <p:cNvSpPr/>
              <p:nvPr/>
            </p:nvSpPr>
            <p:spPr>
              <a:xfrm>
                <a:off x="4324661" y="4019772"/>
                <a:ext cx="40544" cy="140154"/>
              </a:xfrm>
              <a:custGeom>
                <a:avLst/>
                <a:gdLst/>
                <a:ahLst/>
                <a:cxnLst/>
                <a:rect l="l" t="t" r="r" b="b"/>
                <a:pathLst>
                  <a:path w="5155" h="17820" fill="none" extrusionOk="0">
                    <a:moveTo>
                      <a:pt x="1" y="1"/>
                    </a:moveTo>
                    <a:lnTo>
                      <a:pt x="5154" y="17819"/>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7" name="Google Shape;1393;p40"/>
              <p:cNvSpPr/>
              <p:nvPr/>
            </p:nvSpPr>
            <p:spPr>
              <a:xfrm>
                <a:off x="4324661" y="4019772"/>
                <a:ext cx="104282" cy="52522"/>
              </a:xfrm>
              <a:custGeom>
                <a:avLst/>
                <a:gdLst/>
                <a:ahLst/>
                <a:cxnLst/>
                <a:rect l="l" t="t" r="r" b="b"/>
                <a:pathLst>
                  <a:path w="13259" h="6678" fill="none" extrusionOk="0">
                    <a:moveTo>
                      <a:pt x="1" y="1"/>
                    </a:moveTo>
                    <a:lnTo>
                      <a:pt x="13259" y="6678"/>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8" name="Google Shape;1394;p40"/>
              <p:cNvSpPr/>
              <p:nvPr/>
            </p:nvSpPr>
            <p:spPr>
              <a:xfrm>
                <a:off x="4328467" y="3989901"/>
                <a:ext cx="113421" cy="29879"/>
              </a:xfrm>
              <a:custGeom>
                <a:avLst/>
                <a:gdLst/>
                <a:ahLst/>
                <a:cxnLst/>
                <a:rect l="l" t="t" r="r" b="b"/>
                <a:pathLst>
                  <a:path w="14421" h="3799" fill="none" extrusionOk="0">
                    <a:moveTo>
                      <a:pt x="14420" y="0"/>
                    </a:moveTo>
                    <a:lnTo>
                      <a:pt x="1" y="3799"/>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9" name="Google Shape;1395;p40"/>
              <p:cNvSpPr/>
              <p:nvPr/>
            </p:nvSpPr>
            <p:spPr>
              <a:xfrm>
                <a:off x="4224193" y="4019772"/>
                <a:ext cx="23886" cy="76975"/>
              </a:xfrm>
              <a:custGeom>
                <a:avLst/>
                <a:gdLst/>
                <a:ahLst/>
                <a:cxnLst/>
                <a:rect l="l" t="t" r="r" b="b"/>
                <a:pathLst>
                  <a:path w="3037" h="9787" fill="none" extrusionOk="0">
                    <a:moveTo>
                      <a:pt x="1" y="9787"/>
                    </a:moveTo>
                    <a:lnTo>
                      <a:pt x="3037"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0" name="Google Shape;1396;p40"/>
              <p:cNvSpPr/>
              <p:nvPr/>
            </p:nvSpPr>
            <p:spPr>
              <a:xfrm>
                <a:off x="4248071" y="4019772"/>
                <a:ext cx="52342" cy="116457"/>
              </a:xfrm>
              <a:custGeom>
                <a:avLst/>
                <a:gdLst/>
                <a:ahLst/>
                <a:cxnLst/>
                <a:rect l="l" t="t" r="r" b="b"/>
                <a:pathLst>
                  <a:path w="6655" h="14807" fill="none" extrusionOk="0">
                    <a:moveTo>
                      <a:pt x="1" y="1"/>
                    </a:moveTo>
                    <a:lnTo>
                      <a:pt x="6654" y="14807"/>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1" name="Google Shape;1397;p40"/>
              <p:cNvSpPr/>
              <p:nvPr/>
            </p:nvSpPr>
            <p:spPr>
              <a:xfrm>
                <a:off x="4300405" y="4138982"/>
                <a:ext cx="6567" cy="119029"/>
              </a:xfrm>
              <a:custGeom>
                <a:avLst/>
                <a:gdLst/>
                <a:ahLst/>
                <a:cxnLst/>
                <a:rect l="l" t="t" r="r" b="b"/>
                <a:pathLst>
                  <a:path w="835" h="15134" fill="none" extrusionOk="0">
                    <a:moveTo>
                      <a:pt x="0" y="1"/>
                    </a:moveTo>
                    <a:lnTo>
                      <a:pt x="835" y="15134"/>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2" name="Google Shape;1398;p40"/>
              <p:cNvSpPr/>
              <p:nvPr/>
            </p:nvSpPr>
            <p:spPr>
              <a:xfrm>
                <a:off x="4219726" y="4200164"/>
                <a:ext cx="85343" cy="60513"/>
              </a:xfrm>
              <a:custGeom>
                <a:avLst/>
                <a:gdLst/>
                <a:ahLst/>
                <a:cxnLst/>
                <a:rect l="l" t="t" r="r" b="b"/>
                <a:pathLst>
                  <a:path w="10851" h="7694" fill="none" extrusionOk="0">
                    <a:moveTo>
                      <a:pt x="0" y="0"/>
                    </a:moveTo>
                    <a:lnTo>
                      <a:pt x="10851" y="7694"/>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3" name="Google Shape;1399;p40"/>
              <p:cNvSpPr/>
              <p:nvPr/>
            </p:nvSpPr>
            <p:spPr>
              <a:xfrm>
                <a:off x="4223430" y="4137275"/>
                <a:ext cx="81930" cy="15132"/>
              </a:xfrm>
              <a:custGeom>
                <a:avLst/>
                <a:gdLst/>
                <a:ahLst/>
                <a:cxnLst/>
                <a:rect l="l" t="t" r="r" b="b"/>
                <a:pathLst>
                  <a:path w="10417" h="1924" fill="none" extrusionOk="0">
                    <a:moveTo>
                      <a:pt x="1" y="1923"/>
                    </a:moveTo>
                    <a:lnTo>
                      <a:pt x="10416"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 name="Google Shape;1400;p40"/>
              <p:cNvSpPr/>
              <p:nvPr/>
            </p:nvSpPr>
            <p:spPr>
              <a:xfrm>
                <a:off x="4303638" y="4138982"/>
                <a:ext cx="59947" cy="23894"/>
              </a:xfrm>
              <a:custGeom>
                <a:avLst/>
                <a:gdLst/>
                <a:ahLst/>
                <a:cxnLst/>
                <a:rect l="l" t="t" r="r" b="b"/>
                <a:pathLst>
                  <a:path w="7622" h="3038" fill="none" extrusionOk="0">
                    <a:moveTo>
                      <a:pt x="7621" y="3037"/>
                    </a:moveTo>
                    <a:lnTo>
                      <a:pt x="0"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5" name="Google Shape;1401;p40"/>
              <p:cNvSpPr/>
              <p:nvPr/>
            </p:nvSpPr>
            <p:spPr>
              <a:xfrm>
                <a:off x="4201644" y="4267237"/>
                <a:ext cx="39970" cy="77164"/>
              </a:xfrm>
              <a:custGeom>
                <a:avLst/>
                <a:gdLst/>
                <a:ahLst/>
                <a:cxnLst/>
                <a:rect l="l" t="t" r="r" b="b"/>
                <a:pathLst>
                  <a:path w="5082" h="9811" fill="none" extrusionOk="0">
                    <a:moveTo>
                      <a:pt x="1" y="0"/>
                    </a:moveTo>
                    <a:lnTo>
                      <a:pt x="5081" y="981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6" name="Google Shape;1402;p40"/>
              <p:cNvSpPr/>
              <p:nvPr/>
            </p:nvSpPr>
            <p:spPr>
              <a:xfrm>
                <a:off x="4203831" y="4258003"/>
                <a:ext cx="103142" cy="9241"/>
              </a:xfrm>
              <a:custGeom>
                <a:avLst/>
                <a:gdLst/>
                <a:ahLst/>
                <a:cxnLst/>
                <a:rect l="l" t="t" r="r" b="b"/>
                <a:pathLst>
                  <a:path w="13114" h="1175" fill="none" extrusionOk="0">
                    <a:moveTo>
                      <a:pt x="1" y="1174"/>
                    </a:moveTo>
                    <a:lnTo>
                      <a:pt x="13114"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7" name="Google Shape;1403;p40"/>
              <p:cNvSpPr/>
              <p:nvPr/>
            </p:nvSpPr>
            <p:spPr>
              <a:xfrm>
                <a:off x="4179001" y="3943372"/>
                <a:ext cx="51673" cy="104951"/>
              </a:xfrm>
              <a:custGeom>
                <a:avLst/>
                <a:gdLst/>
                <a:ahLst/>
                <a:cxnLst/>
                <a:rect l="l" t="t" r="r" b="b"/>
                <a:pathLst>
                  <a:path w="6570" h="13344" fill="none" extrusionOk="0">
                    <a:moveTo>
                      <a:pt x="1" y="13344"/>
                    </a:moveTo>
                    <a:lnTo>
                      <a:pt x="6569"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8" name="Google Shape;1404;p40"/>
              <p:cNvSpPr/>
              <p:nvPr/>
            </p:nvSpPr>
            <p:spPr>
              <a:xfrm>
                <a:off x="4248071" y="4019772"/>
                <a:ext cx="76597" cy="8"/>
              </a:xfrm>
              <a:custGeom>
                <a:avLst/>
                <a:gdLst/>
                <a:ahLst/>
                <a:cxnLst/>
                <a:rect l="l" t="t" r="r" b="b"/>
                <a:pathLst>
                  <a:path w="9739" h="1" fill="none" extrusionOk="0">
                    <a:moveTo>
                      <a:pt x="1" y="1"/>
                    </a:moveTo>
                    <a:lnTo>
                      <a:pt x="9739"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9" name="Google Shape;1405;p40"/>
              <p:cNvSpPr/>
              <p:nvPr/>
            </p:nvSpPr>
            <p:spPr>
              <a:xfrm>
                <a:off x="4219529" y="4138982"/>
                <a:ext cx="84116" cy="63282"/>
              </a:xfrm>
              <a:custGeom>
                <a:avLst/>
                <a:gdLst/>
                <a:ahLst/>
                <a:cxnLst/>
                <a:rect l="l" t="t" r="r" b="b"/>
                <a:pathLst>
                  <a:path w="10695" h="8046" fill="none" extrusionOk="0">
                    <a:moveTo>
                      <a:pt x="1" y="8045"/>
                    </a:moveTo>
                    <a:lnTo>
                      <a:pt x="10694"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0" name="Google Shape;1406;p40"/>
              <p:cNvSpPr/>
              <p:nvPr/>
            </p:nvSpPr>
            <p:spPr>
              <a:xfrm>
                <a:off x="3654964" y="3289853"/>
                <a:ext cx="46820" cy="63848"/>
              </a:xfrm>
              <a:custGeom>
                <a:avLst/>
                <a:gdLst/>
                <a:ahLst/>
                <a:cxnLst/>
                <a:rect l="l" t="t" r="r" b="b"/>
                <a:pathLst>
                  <a:path w="5953" h="8118" fill="none" extrusionOk="0">
                    <a:moveTo>
                      <a:pt x="1" y="0"/>
                    </a:moveTo>
                    <a:lnTo>
                      <a:pt x="5952" y="8117"/>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1" name="Google Shape;1407;p40"/>
              <p:cNvSpPr/>
              <p:nvPr/>
            </p:nvSpPr>
            <p:spPr>
              <a:xfrm>
                <a:off x="3619760" y="3353693"/>
                <a:ext cx="85736" cy="36730"/>
              </a:xfrm>
              <a:custGeom>
                <a:avLst/>
                <a:gdLst/>
                <a:ahLst/>
                <a:cxnLst/>
                <a:rect l="l" t="t" r="r" b="b"/>
                <a:pathLst>
                  <a:path w="10901" h="4670" fill="none" extrusionOk="0">
                    <a:moveTo>
                      <a:pt x="1" y="4670"/>
                    </a:moveTo>
                    <a:lnTo>
                      <a:pt x="10900"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2" name="Google Shape;1408;p40"/>
              <p:cNvSpPr/>
              <p:nvPr/>
            </p:nvSpPr>
            <p:spPr>
              <a:xfrm>
                <a:off x="3703011" y="3354739"/>
                <a:ext cx="70415" cy="79350"/>
              </a:xfrm>
              <a:custGeom>
                <a:avLst/>
                <a:gdLst/>
                <a:ahLst/>
                <a:cxnLst/>
                <a:rect l="l" t="t" r="r" b="b"/>
                <a:pathLst>
                  <a:path w="8953" h="10089" fill="none" extrusionOk="0">
                    <a:moveTo>
                      <a:pt x="1" y="0"/>
                    </a:moveTo>
                    <a:lnTo>
                      <a:pt x="8952" y="10089"/>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3" name="Google Shape;1409;p40"/>
              <p:cNvSpPr/>
              <p:nvPr/>
            </p:nvSpPr>
            <p:spPr>
              <a:xfrm>
                <a:off x="3779884" y="3366443"/>
                <a:ext cx="34449" cy="67647"/>
              </a:xfrm>
              <a:custGeom>
                <a:avLst/>
                <a:gdLst/>
                <a:ahLst/>
                <a:cxnLst/>
                <a:rect l="l" t="t" r="r" b="b"/>
                <a:pathLst>
                  <a:path w="4380" h="8601" fill="none" extrusionOk="0">
                    <a:moveTo>
                      <a:pt x="1" y="8601"/>
                    </a:moveTo>
                    <a:lnTo>
                      <a:pt x="4380"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4" name="Google Shape;1410;p40"/>
              <p:cNvSpPr/>
              <p:nvPr/>
            </p:nvSpPr>
            <p:spPr>
              <a:xfrm>
                <a:off x="3701776" y="3353693"/>
                <a:ext cx="116363" cy="12757"/>
              </a:xfrm>
              <a:custGeom>
                <a:avLst/>
                <a:gdLst/>
                <a:ahLst/>
                <a:cxnLst/>
                <a:rect l="l" t="t" r="r" b="b"/>
                <a:pathLst>
                  <a:path w="14795" h="1622" fill="none" extrusionOk="0">
                    <a:moveTo>
                      <a:pt x="14795" y="1621"/>
                    </a:moveTo>
                    <a:lnTo>
                      <a:pt x="0"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5" name="Google Shape;1411;p40"/>
              <p:cNvSpPr/>
              <p:nvPr/>
            </p:nvSpPr>
            <p:spPr>
              <a:xfrm>
                <a:off x="3701776" y="3313063"/>
                <a:ext cx="227204" cy="40638"/>
              </a:xfrm>
              <a:custGeom>
                <a:avLst/>
                <a:gdLst/>
                <a:ahLst/>
                <a:cxnLst/>
                <a:rect l="l" t="t" r="r" b="b"/>
                <a:pathLst>
                  <a:path w="28888" h="5167" fill="none" extrusionOk="0">
                    <a:moveTo>
                      <a:pt x="28887" y="1"/>
                    </a:moveTo>
                    <a:lnTo>
                      <a:pt x="0" y="5166"/>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6" name="Google Shape;1412;p40"/>
              <p:cNvSpPr/>
              <p:nvPr/>
            </p:nvSpPr>
            <p:spPr>
              <a:xfrm>
                <a:off x="3888633" y="3313063"/>
                <a:ext cx="40347" cy="114467"/>
              </a:xfrm>
              <a:custGeom>
                <a:avLst/>
                <a:gdLst/>
                <a:ahLst/>
                <a:cxnLst/>
                <a:rect l="l" t="t" r="r" b="b"/>
                <a:pathLst>
                  <a:path w="5130" h="14554" fill="none" extrusionOk="0">
                    <a:moveTo>
                      <a:pt x="5129" y="1"/>
                    </a:moveTo>
                    <a:lnTo>
                      <a:pt x="0" y="14553"/>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7" name="Google Shape;1413;p40"/>
              <p:cNvSpPr/>
              <p:nvPr/>
            </p:nvSpPr>
            <p:spPr>
              <a:xfrm>
                <a:off x="3814325" y="3366443"/>
                <a:ext cx="74316" cy="61087"/>
              </a:xfrm>
              <a:custGeom>
                <a:avLst/>
                <a:gdLst/>
                <a:ahLst/>
                <a:cxnLst/>
                <a:rect l="l" t="t" r="r" b="b"/>
                <a:pathLst>
                  <a:path w="9449" h="7767" fill="none" extrusionOk="0">
                    <a:moveTo>
                      <a:pt x="1" y="0"/>
                    </a:moveTo>
                    <a:lnTo>
                      <a:pt x="9448" y="7766"/>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 name="Google Shape;1414;p40"/>
              <p:cNvSpPr/>
              <p:nvPr/>
            </p:nvSpPr>
            <p:spPr>
              <a:xfrm>
                <a:off x="3838399" y="3427522"/>
                <a:ext cx="50242" cy="67749"/>
              </a:xfrm>
              <a:custGeom>
                <a:avLst/>
                <a:gdLst/>
                <a:ahLst/>
                <a:cxnLst/>
                <a:rect l="l" t="t" r="r" b="b"/>
                <a:pathLst>
                  <a:path w="6388" h="8614" fill="none" extrusionOk="0">
                    <a:moveTo>
                      <a:pt x="0" y="8613"/>
                    </a:moveTo>
                    <a:lnTo>
                      <a:pt x="6387"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9" name="Google Shape;1415;p40"/>
              <p:cNvSpPr/>
              <p:nvPr/>
            </p:nvSpPr>
            <p:spPr>
              <a:xfrm>
                <a:off x="3814325" y="3313063"/>
                <a:ext cx="114656" cy="53388"/>
              </a:xfrm>
              <a:custGeom>
                <a:avLst/>
                <a:gdLst/>
                <a:ahLst/>
                <a:cxnLst/>
                <a:rect l="l" t="t" r="r" b="b"/>
                <a:pathLst>
                  <a:path w="14578" h="6788" fill="none" extrusionOk="0">
                    <a:moveTo>
                      <a:pt x="1" y="6787"/>
                    </a:moveTo>
                    <a:lnTo>
                      <a:pt x="14577"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0" name="Google Shape;1416;p40"/>
              <p:cNvSpPr/>
              <p:nvPr/>
            </p:nvSpPr>
            <p:spPr>
              <a:xfrm>
                <a:off x="3888633" y="3427522"/>
                <a:ext cx="55377" cy="76212"/>
              </a:xfrm>
              <a:custGeom>
                <a:avLst/>
                <a:gdLst/>
                <a:ahLst/>
                <a:cxnLst/>
                <a:rect l="l" t="t" r="r" b="b"/>
                <a:pathLst>
                  <a:path w="7041" h="9690" fill="none" extrusionOk="0">
                    <a:moveTo>
                      <a:pt x="0" y="0"/>
                    </a:moveTo>
                    <a:lnTo>
                      <a:pt x="7041" y="969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1" name="Google Shape;1417;p40"/>
              <p:cNvSpPr/>
              <p:nvPr/>
            </p:nvSpPr>
            <p:spPr>
              <a:xfrm>
                <a:off x="3944003" y="3406208"/>
                <a:ext cx="40631" cy="97526"/>
              </a:xfrm>
              <a:custGeom>
                <a:avLst/>
                <a:gdLst/>
                <a:ahLst/>
                <a:cxnLst/>
                <a:rect l="l" t="t" r="r" b="b"/>
                <a:pathLst>
                  <a:path w="5166" h="12400" fill="none" extrusionOk="0">
                    <a:moveTo>
                      <a:pt x="1" y="12400"/>
                    </a:moveTo>
                    <a:lnTo>
                      <a:pt x="5166"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2" name="Google Shape;1418;p40"/>
              <p:cNvSpPr/>
              <p:nvPr/>
            </p:nvSpPr>
            <p:spPr>
              <a:xfrm>
                <a:off x="3984625" y="3357500"/>
                <a:ext cx="55291" cy="48716"/>
              </a:xfrm>
              <a:custGeom>
                <a:avLst/>
                <a:gdLst/>
                <a:ahLst/>
                <a:cxnLst/>
                <a:rect l="l" t="t" r="r" b="b"/>
                <a:pathLst>
                  <a:path w="7030" h="6194" fill="none" extrusionOk="0">
                    <a:moveTo>
                      <a:pt x="1" y="6194"/>
                    </a:moveTo>
                    <a:lnTo>
                      <a:pt x="7029"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 name="Google Shape;1419;p40"/>
              <p:cNvSpPr/>
              <p:nvPr/>
            </p:nvSpPr>
            <p:spPr>
              <a:xfrm>
                <a:off x="3888633" y="3406208"/>
                <a:ext cx="96000" cy="21322"/>
              </a:xfrm>
              <a:custGeom>
                <a:avLst/>
                <a:gdLst/>
                <a:ahLst/>
                <a:cxnLst/>
                <a:rect l="l" t="t" r="r" b="b"/>
                <a:pathLst>
                  <a:path w="12206" h="2711" fill="none" extrusionOk="0">
                    <a:moveTo>
                      <a:pt x="0" y="2710"/>
                    </a:moveTo>
                    <a:lnTo>
                      <a:pt x="12206"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4" name="Google Shape;1420;p40"/>
              <p:cNvSpPr/>
              <p:nvPr/>
            </p:nvSpPr>
            <p:spPr>
              <a:xfrm>
                <a:off x="3984625" y="3406208"/>
                <a:ext cx="42251" cy="136348"/>
              </a:xfrm>
              <a:custGeom>
                <a:avLst/>
                <a:gdLst/>
                <a:ahLst/>
                <a:cxnLst/>
                <a:rect l="l" t="t" r="r" b="b"/>
                <a:pathLst>
                  <a:path w="5372" h="17336" fill="none" extrusionOk="0">
                    <a:moveTo>
                      <a:pt x="1" y="1"/>
                    </a:moveTo>
                    <a:lnTo>
                      <a:pt x="5372" y="17335"/>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5" name="Google Shape;1421;p40"/>
              <p:cNvSpPr/>
              <p:nvPr/>
            </p:nvSpPr>
            <p:spPr>
              <a:xfrm>
                <a:off x="4026868" y="3427522"/>
                <a:ext cx="35597" cy="115033"/>
              </a:xfrm>
              <a:custGeom>
                <a:avLst/>
                <a:gdLst/>
                <a:ahLst/>
                <a:cxnLst/>
                <a:rect l="l" t="t" r="r" b="b"/>
                <a:pathLst>
                  <a:path w="4526" h="14626" fill="none" extrusionOk="0">
                    <a:moveTo>
                      <a:pt x="1" y="14625"/>
                    </a:moveTo>
                    <a:lnTo>
                      <a:pt x="4525"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6" name="Google Shape;1422;p40"/>
              <p:cNvSpPr/>
              <p:nvPr/>
            </p:nvSpPr>
            <p:spPr>
              <a:xfrm>
                <a:off x="3876261" y="3542548"/>
                <a:ext cx="150615" cy="52051"/>
              </a:xfrm>
              <a:custGeom>
                <a:avLst/>
                <a:gdLst/>
                <a:ahLst/>
                <a:cxnLst/>
                <a:rect l="l" t="t" r="r" b="b"/>
                <a:pathLst>
                  <a:path w="19150" h="6618" fill="none" extrusionOk="0">
                    <a:moveTo>
                      <a:pt x="1" y="6617"/>
                    </a:moveTo>
                    <a:lnTo>
                      <a:pt x="19150"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7" name="Google Shape;1423;p40"/>
              <p:cNvSpPr/>
              <p:nvPr/>
            </p:nvSpPr>
            <p:spPr>
              <a:xfrm>
                <a:off x="4006702" y="3542548"/>
                <a:ext cx="20174" cy="99044"/>
              </a:xfrm>
              <a:custGeom>
                <a:avLst/>
                <a:gdLst/>
                <a:ahLst/>
                <a:cxnLst/>
                <a:rect l="l" t="t" r="r" b="b"/>
                <a:pathLst>
                  <a:path w="2565" h="12593" fill="none" extrusionOk="0">
                    <a:moveTo>
                      <a:pt x="2565" y="0"/>
                    </a:moveTo>
                    <a:lnTo>
                      <a:pt x="0" y="12593"/>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8" name="Google Shape;1424;p40"/>
              <p:cNvSpPr/>
              <p:nvPr/>
            </p:nvSpPr>
            <p:spPr>
              <a:xfrm>
                <a:off x="3912700" y="3641584"/>
                <a:ext cx="97817" cy="41779"/>
              </a:xfrm>
              <a:custGeom>
                <a:avLst/>
                <a:gdLst/>
                <a:ahLst/>
                <a:cxnLst/>
                <a:rect l="l" t="t" r="r" b="b"/>
                <a:pathLst>
                  <a:path w="12437" h="5312" fill="none" extrusionOk="0">
                    <a:moveTo>
                      <a:pt x="1" y="5311"/>
                    </a:moveTo>
                    <a:lnTo>
                      <a:pt x="12436"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9" name="Google Shape;1425;p40"/>
              <p:cNvSpPr/>
              <p:nvPr/>
            </p:nvSpPr>
            <p:spPr>
              <a:xfrm>
                <a:off x="3875601" y="3503726"/>
                <a:ext cx="68410" cy="89158"/>
              </a:xfrm>
              <a:custGeom>
                <a:avLst/>
                <a:gdLst/>
                <a:ahLst/>
                <a:cxnLst/>
                <a:rect l="l" t="t" r="r" b="b"/>
                <a:pathLst>
                  <a:path w="8698" h="11336" fill="none" extrusionOk="0">
                    <a:moveTo>
                      <a:pt x="8698" y="1"/>
                    </a:moveTo>
                    <a:lnTo>
                      <a:pt x="0" y="11335"/>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0" name="Google Shape;1426;p40"/>
              <p:cNvSpPr/>
              <p:nvPr/>
            </p:nvSpPr>
            <p:spPr>
              <a:xfrm>
                <a:off x="3944003" y="3503726"/>
                <a:ext cx="89441" cy="36163"/>
              </a:xfrm>
              <a:custGeom>
                <a:avLst/>
                <a:gdLst/>
                <a:ahLst/>
                <a:cxnLst/>
                <a:rect l="l" t="t" r="r" b="b"/>
                <a:pathLst>
                  <a:path w="11372" h="4598" fill="none" extrusionOk="0">
                    <a:moveTo>
                      <a:pt x="1" y="1"/>
                    </a:moveTo>
                    <a:lnTo>
                      <a:pt x="11372" y="4598"/>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1" name="Google Shape;1427;p40"/>
              <p:cNvSpPr/>
              <p:nvPr/>
            </p:nvSpPr>
            <p:spPr>
              <a:xfrm>
                <a:off x="4033436" y="3490599"/>
                <a:ext cx="132824" cy="49290"/>
              </a:xfrm>
              <a:custGeom>
                <a:avLst/>
                <a:gdLst/>
                <a:ahLst/>
                <a:cxnLst/>
                <a:rect l="l" t="t" r="r" b="b"/>
                <a:pathLst>
                  <a:path w="16888" h="6267" fill="none" extrusionOk="0">
                    <a:moveTo>
                      <a:pt x="1" y="6267"/>
                    </a:moveTo>
                    <a:lnTo>
                      <a:pt x="16888"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2" name="Google Shape;1428;p40"/>
              <p:cNvSpPr/>
              <p:nvPr/>
            </p:nvSpPr>
            <p:spPr>
              <a:xfrm>
                <a:off x="4166252" y="3490599"/>
                <a:ext cx="73459" cy="95528"/>
              </a:xfrm>
              <a:custGeom>
                <a:avLst/>
                <a:gdLst/>
                <a:ahLst/>
                <a:cxnLst/>
                <a:rect l="l" t="t" r="r" b="b"/>
                <a:pathLst>
                  <a:path w="9340" h="12146" fill="none" extrusionOk="0">
                    <a:moveTo>
                      <a:pt x="1" y="0"/>
                    </a:moveTo>
                    <a:lnTo>
                      <a:pt x="9339" y="12146"/>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3" name="Google Shape;1429;p40"/>
              <p:cNvSpPr/>
              <p:nvPr/>
            </p:nvSpPr>
            <p:spPr>
              <a:xfrm>
                <a:off x="4027726" y="3539882"/>
                <a:ext cx="211985" cy="39970"/>
              </a:xfrm>
              <a:custGeom>
                <a:avLst/>
                <a:gdLst/>
                <a:ahLst/>
                <a:cxnLst/>
                <a:rect l="l" t="t" r="r" b="b"/>
                <a:pathLst>
                  <a:path w="26953" h="5082" fill="none" extrusionOk="0">
                    <a:moveTo>
                      <a:pt x="26952" y="5081"/>
                    </a:moveTo>
                    <a:lnTo>
                      <a:pt x="1"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4" name="Google Shape;1430;p40"/>
              <p:cNvSpPr/>
              <p:nvPr/>
            </p:nvSpPr>
            <p:spPr>
              <a:xfrm>
                <a:off x="4027726" y="3539882"/>
                <a:ext cx="99720" cy="174878"/>
              </a:xfrm>
              <a:custGeom>
                <a:avLst/>
                <a:gdLst/>
                <a:ahLst/>
                <a:cxnLst/>
                <a:rect l="l" t="t" r="r" b="b"/>
                <a:pathLst>
                  <a:path w="12679" h="22235" fill="none" extrusionOk="0">
                    <a:moveTo>
                      <a:pt x="1" y="1"/>
                    </a:moveTo>
                    <a:lnTo>
                      <a:pt x="12678" y="22234"/>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5" name="Google Shape;1431;p40"/>
              <p:cNvSpPr/>
              <p:nvPr/>
            </p:nvSpPr>
            <p:spPr>
              <a:xfrm>
                <a:off x="4027726" y="3539882"/>
                <a:ext cx="159754" cy="111707"/>
              </a:xfrm>
              <a:custGeom>
                <a:avLst/>
                <a:gdLst/>
                <a:ahLst/>
                <a:cxnLst/>
                <a:rect l="l" t="t" r="r" b="b"/>
                <a:pathLst>
                  <a:path w="20312" h="14203" fill="none" extrusionOk="0">
                    <a:moveTo>
                      <a:pt x="1" y="1"/>
                    </a:moveTo>
                    <a:lnTo>
                      <a:pt x="20311" y="14202"/>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6" name="Google Shape;1432;p40"/>
              <p:cNvSpPr/>
              <p:nvPr/>
            </p:nvSpPr>
            <p:spPr>
              <a:xfrm>
                <a:off x="4006702" y="3641584"/>
                <a:ext cx="120743" cy="73176"/>
              </a:xfrm>
              <a:custGeom>
                <a:avLst/>
                <a:gdLst/>
                <a:ahLst/>
                <a:cxnLst/>
                <a:rect l="l" t="t" r="r" b="b"/>
                <a:pathLst>
                  <a:path w="15352" h="9304" fill="none" extrusionOk="0">
                    <a:moveTo>
                      <a:pt x="0" y="1"/>
                    </a:moveTo>
                    <a:lnTo>
                      <a:pt x="15351" y="9303"/>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7" name="Google Shape;1433;p40"/>
              <p:cNvSpPr/>
              <p:nvPr/>
            </p:nvSpPr>
            <p:spPr>
              <a:xfrm>
                <a:off x="4006702" y="3641584"/>
                <a:ext cx="39773" cy="140249"/>
              </a:xfrm>
              <a:custGeom>
                <a:avLst/>
                <a:gdLst/>
                <a:ahLst/>
                <a:cxnLst/>
                <a:rect l="l" t="t" r="r" b="b"/>
                <a:pathLst>
                  <a:path w="5057" h="17832" fill="none" extrusionOk="0">
                    <a:moveTo>
                      <a:pt x="5057" y="17832"/>
                    </a:moveTo>
                    <a:lnTo>
                      <a:pt x="0"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8" name="Google Shape;1434;p40"/>
              <p:cNvSpPr/>
              <p:nvPr/>
            </p:nvSpPr>
            <p:spPr>
              <a:xfrm>
                <a:off x="3996423" y="3784585"/>
                <a:ext cx="51862" cy="10280"/>
              </a:xfrm>
              <a:custGeom>
                <a:avLst/>
                <a:gdLst/>
                <a:ahLst/>
                <a:cxnLst/>
                <a:rect l="l" t="t" r="r" b="b"/>
                <a:pathLst>
                  <a:path w="6594" h="1307" fill="none" extrusionOk="0">
                    <a:moveTo>
                      <a:pt x="1" y="1307"/>
                    </a:moveTo>
                    <a:lnTo>
                      <a:pt x="6594"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9" name="Google Shape;1435;p40"/>
              <p:cNvSpPr/>
              <p:nvPr/>
            </p:nvSpPr>
            <p:spPr>
              <a:xfrm>
                <a:off x="4048277" y="3784585"/>
                <a:ext cx="47583" cy="68890"/>
              </a:xfrm>
              <a:custGeom>
                <a:avLst/>
                <a:gdLst/>
                <a:ahLst/>
                <a:cxnLst/>
                <a:rect l="l" t="t" r="r" b="b"/>
                <a:pathLst>
                  <a:path w="6050" h="8759" fill="none" extrusionOk="0">
                    <a:moveTo>
                      <a:pt x="1" y="0"/>
                    </a:moveTo>
                    <a:lnTo>
                      <a:pt x="6049" y="8758"/>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0" name="Google Shape;1436;p40"/>
              <p:cNvSpPr/>
              <p:nvPr/>
            </p:nvSpPr>
            <p:spPr>
              <a:xfrm>
                <a:off x="4095947" y="3788392"/>
                <a:ext cx="10280" cy="64894"/>
              </a:xfrm>
              <a:custGeom>
                <a:avLst/>
                <a:gdLst/>
                <a:ahLst/>
                <a:cxnLst/>
                <a:rect l="l" t="t" r="r" b="b"/>
                <a:pathLst>
                  <a:path w="1307" h="8251" fill="none" extrusionOk="0">
                    <a:moveTo>
                      <a:pt x="0" y="8250"/>
                    </a:moveTo>
                    <a:lnTo>
                      <a:pt x="1307" y="0"/>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1" name="Google Shape;1437;p40"/>
              <p:cNvSpPr/>
              <p:nvPr/>
            </p:nvSpPr>
            <p:spPr>
              <a:xfrm>
                <a:off x="4095852" y="3853467"/>
                <a:ext cx="45672" cy="15895"/>
              </a:xfrm>
              <a:custGeom>
                <a:avLst/>
                <a:gdLst/>
                <a:ahLst/>
                <a:cxnLst/>
                <a:rect l="l" t="t" r="r" b="b"/>
                <a:pathLst>
                  <a:path w="5807" h="2021" fill="none" extrusionOk="0">
                    <a:moveTo>
                      <a:pt x="0" y="0"/>
                    </a:moveTo>
                    <a:lnTo>
                      <a:pt x="5807" y="202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2" name="Google Shape;1438;p40"/>
              <p:cNvSpPr/>
              <p:nvPr/>
            </p:nvSpPr>
            <p:spPr>
              <a:xfrm>
                <a:off x="4138567" y="3868308"/>
                <a:ext cx="16469" cy="101710"/>
              </a:xfrm>
              <a:custGeom>
                <a:avLst/>
                <a:gdLst/>
                <a:ahLst/>
                <a:cxnLst/>
                <a:rect l="l" t="t" r="r" b="b"/>
                <a:pathLst>
                  <a:path w="2094" h="12932" fill="none" extrusionOk="0">
                    <a:moveTo>
                      <a:pt x="1" y="1"/>
                    </a:moveTo>
                    <a:lnTo>
                      <a:pt x="2093" y="12932"/>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3" name="Google Shape;1439;p40"/>
              <p:cNvSpPr/>
              <p:nvPr/>
            </p:nvSpPr>
            <p:spPr>
              <a:xfrm>
                <a:off x="3875601" y="3592876"/>
                <a:ext cx="131110" cy="48716"/>
              </a:xfrm>
              <a:custGeom>
                <a:avLst/>
                <a:gdLst/>
                <a:ahLst/>
                <a:cxnLst/>
                <a:rect l="l" t="t" r="r" b="b"/>
                <a:pathLst>
                  <a:path w="16670" h="6194" fill="none" extrusionOk="0">
                    <a:moveTo>
                      <a:pt x="0" y="0"/>
                    </a:moveTo>
                    <a:lnTo>
                      <a:pt x="16669" y="6194"/>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4" name="Google Shape;1440;p40"/>
              <p:cNvSpPr/>
              <p:nvPr/>
            </p:nvSpPr>
            <p:spPr>
              <a:xfrm>
                <a:off x="4164828" y="3394410"/>
                <a:ext cx="26458" cy="93153"/>
              </a:xfrm>
              <a:custGeom>
                <a:avLst/>
                <a:gdLst/>
                <a:ahLst/>
                <a:cxnLst/>
                <a:rect l="l" t="t" r="r" b="b"/>
                <a:pathLst>
                  <a:path w="3364" h="11844" fill="none" extrusionOk="0">
                    <a:moveTo>
                      <a:pt x="0" y="11843"/>
                    </a:moveTo>
                    <a:lnTo>
                      <a:pt x="3363" y="1"/>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5" name="Google Shape;1441;p40"/>
              <p:cNvSpPr/>
              <p:nvPr/>
            </p:nvSpPr>
            <p:spPr>
              <a:xfrm>
                <a:off x="4191278" y="3394410"/>
                <a:ext cx="86586" cy="52719"/>
              </a:xfrm>
              <a:custGeom>
                <a:avLst/>
                <a:gdLst/>
                <a:ahLst/>
                <a:cxnLst/>
                <a:rect l="l" t="t" r="r" b="b"/>
                <a:pathLst>
                  <a:path w="11009" h="6703" fill="none" extrusionOk="0">
                    <a:moveTo>
                      <a:pt x="0" y="1"/>
                    </a:moveTo>
                    <a:lnTo>
                      <a:pt x="11008" y="6702"/>
                    </a:lnTo>
                  </a:path>
                </a:pathLst>
              </a:custGeom>
              <a:solidFill>
                <a:srgbClr val="F3F3F3"/>
              </a:solidFill>
              <a:ln w="1825" cap="flat" cmpd="sng">
                <a:solidFill>
                  <a:srgbClr val="F3F3F3"/>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43" name="Google Shape;1442;p40"/>
            <p:cNvGrpSpPr/>
            <p:nvPr/>
          </p:nvGrpSpPr>
          <p:grpSpPr>
            <a:xfrm>
              <a:off x="2026441" y="3938695"/>
              <a:ext cx="63794" cy="54737"/>
              <a:chOff x="4180904" y="4251758"/>
              <a:chExt cx="37783" cy="32420"/>
            </a:xfrm>
          </p:grpSpPr>
          <p:sp>
            <p:nvSpPr>
              <p:cNvPr id="378" name="Google Shape;1443;p40"/>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9" name="Google Shape;1444;p40"/>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44" name="Google Shape;1445;p40"/>
            <p:cNvGrpSpPr/>
            <p:nvPr/>
          </p:nvGrpSpPr>
          <p:grpSpPr>
            <a:xfrm>
              <a:off x="2061459" y="3650934"/>
              <a:ext cx="63794" cy="54644"/>
              <a:chOff x="4201644" y="4081324"/>
              <a:chExt cx="37783" cy="32364"/>
            </a:xfrm>
          </p:grpSpPr>
          <p:sp>
            <p:nvSpPr>
              <p:cNvPr id="376" name="Google Shape;1446;p40"/>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7" name="Google Shape;1447;p40"/>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45" name="Google Shape;1448;p40"/>
            <p:cNvGrpSpPr/>
            <p:nvPr/>
          </p:nvGrpSpPr>
          <p:grpSpPr>
            <a:xfrm>
              <a:off x="2201210" y="3323560"/>
              <a:ext cx="63794" cy="54790"/>
              <a:chOff x="4284416" y="3887428"/>
              <a:chExt cx="37783" cy="32451"/>
            </a:xfrm>
          </p:grpSpPr>
          <p:sp>
            <p:nvSpPr>
              <p:cNvPr id="374" name="Google Shape;1449;p40"/>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5" name="Google Shape;1450;p40"/>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46" name="Google Shape;1451;p40"/>
            <p:cNvGrpSpPr/>
            <p:nvPr/>
          </p:nvGrpSpPr>
          <p:grpSpPr>
            <a:xfrm>
              <a:off x="2098733" y="3277932"/>
              <a:ext cx="63940" cy="54644"/>
              <a:chOff x="4223721" y="3860404"/>
              <a:chExt cx="37870" cy="32364"/>
            </a:xfrm>
          </p:grpSpPr>
          <p:sp>
            <p:nvSpPr>
              <p:cNvPr id="372" name="Google Shape;1452;p40"/>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 name="Google Shape;1453;p40"/>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47" name="Google Shape;1454;p40"/>
            <p:cNvGrpSpPr/>
            <p:nvPr/>
          </p:nvGrpSpPr>
          <p:grpSpPr>
            <a:xfrm>
              <a:off x="1898097" y="3005827"/>
              <a:ext cx="63780" cy="54631"/>
              <a:chOff x="4104889" y="3699242"/>
              <a:chExt cx="37776" cy="32357"/>
            </a:xfrm>
          </p:grpSpPr>
          <p:sp>
            <p:nvSpPr>
              <p:cNvPr id="370" name="Google Shape;1455;p40"/>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 name="Google Shape;1456;p40"/>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48" name="Google Shape;1457;p40"/>
            <p:cNvGrpSpPr/>
            <p:nvPr/>
          </p:nvGrpSpPr>
          <p:grpSpPr>
            <a:xfrm>
              <a:off x="1963471" y="2627421"/>
              <a:ext cx="63953" cy="54737"/>
              <a:chOff x="4143608" y="3475121"/>
              <a:chExt cx="37878" cy="32420"/>
            </a:xfrm>
          </p:grpSpPr>
          <p:sp>
            <p:nvSpPr>
              <p:cNvPr id="368" name="Google Shape;1458;p40"/>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 name="Google Shape;1459;p40"/>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49" name="Google Shape;1460;p40"/>
            <p:cNvGrpSpPr/>
            <p:nvPr/>
          </p:nvGrpSpPr>
          <p:grpSpPr>
            <a:xfrm>
              <a:off x="2087805" y="2789123"/>
              <a:ext cx="63780" cy="54644"/>
              <a:chOff x="4217248" y="3570893"/>
              <a:chExt cx="37776" cy="32364"/>
            </a:xfrm>
          </p:grpSpPr>
          <p:sp>
            <p:nvSpPr>
              <p:cNvPr id="366" name="Google Shape;1461;p40"/>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7" name="Google Shape;1462;p40"/>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50" name="Google Shape;1463;p40"/>
            <p:cNvGrpSpPr/>
            <p:nvPr/>
          </p:nvGrpSpPr>
          <p:grpSpPr>
            <a:xfrm>
              <a:off x="2152063" y="2553960"/>
              <a:ext cx="63780" cy="54790"/>
              <a:chOff x="4255307" y="3431612"/>
              <a:chExt cx="37776" cy="32451"/>
            </a:xfrm>
          </p:grpSpPr>
          <p:sp>
            <p:nvSpPr>
              <p:cNvPr id="364" name="Google Shape;1464;p40"/>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5" name="Google Shape;1465;p40"/>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51" name="Google Shape;1466;p40"/>
            <p:cNvGrpSpPr/>
            <p:nvPr/>
          </p:nvGrpSpPr>
          <p:grpSpPr>
            <a:xfrm>
              <a:off x="1472895" y="2800105"/>
              <a:ext cx="63780" cy="54737"/>
              <a:chOff x="3853052" y="3577398"/>
              <a:chExt cx="37776" cy="32420"/>
            </a:xfrm>
          </p:grpSpPr>
          <p:sp>
            <p:nvSpPr>
              <p:cNvPr id="362" name="Google Shape;1467;p40"/>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 name="Google Shape;1468;p40"/>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52" name="Google Shape;1469;p40"/>
            <p:cNvGrpSpPr/>
            <p:nvPr/>
          </p:nvGrpSpPr>
          <p:grpSpPr>
            <a:xfrm>
              <a:off x="1788384" y="2521028"/>
              <a:ext cx="63780" cy="54631"/>
              <a:chOff x="4039908" y="3412107"/>
              <a:chExt cx="37776" cy="32357"/>
            </a:xfrm>
          </p:grpSpPr>
          <p:sp>
            <p:nvSpPr>
              <p:cNvPr id="360" name="Google Shape;1470;p40"/>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 name="Google Shape;1471;p40"/>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53" name="Google Shape;1472;p40"/>
            <p:cNvGrpSpPr/>
            <p:nvPr/>
          </p:nvGrpSpPr>
          <p:grpSpPr>
            <a:xfrm>
              <a:off x="1750312" y="2402762"/>
              <a:ext cx="63940" cy="54671"/>
              <a:chOff x="4017360" y="3342061"/>
              <a:chExt cx="37870" cy="32380"/>
            </a:xfrm>
          </p:grpSpPr>
          <p:sp>
            <p:nvSpPr>
              <p:cNvPr id="358" name="Google Shape;1473;p40"/>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9" name="Google Shape;1474;p40"/>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54" name="Google Shape;1475;p40"/>
            <p:cNvSpPr/>
            <p:nvPr/>
          </p:nvSpPr>
          <p:spPr>
            <a:xfrm>
              <a:off x="1718827" y="2703498"/>
              <a:ext cx="80649" cy="6910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5" name="Google Shape;1476;p40"/>
            <p:cNvSpPr/>
            <p:nvPr/>
          </p:nvSpPr>
          <p:spPr>
            <a:xfrm>
              <a:off x="1740831" y="2719898"/>
              <a:ext cx="42257" cy="36215"/>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256" name="Google Shape;1477;p40"/>
            <p:cNvGrpSpPr/>
            <p:nvPr/>
          </p:nvGrpSpPr>
          <p:grpSpPr>
            <a:xfrm>
              <a:off x="1300371" y="2532076"/>
              <a:ext cx="63780" cy="54671"/>
              <a:chOff x="3750870" y="3418650"/>
              <a:chExt cx="37776" cy="32380"/>
            </a:xfrm>
          </p:grpSpPr>
          <p:sp>
            <p:nvSpPr>
              <p:cNvPr id="356" name="Google Shape;1478;p40"/>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7" name="Google Shape;1479;p40"/>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57" name="Google Shape;1480;p40"/>
            <p:cNvGrpSpPr/>
            <p:nvPr/>
          </p:nvGrpSpPr>
          <p:grpSpPr>
            <a:xfrm>
              <a:off x="1100531" y="2288587"/>
              <a:ext cx="63794" cy="54631"/>
              <a:chOff x="3632509" y="3274438"/>
              <a:chExt cx="37783" cy="32357"/>
            </a:xfrm>
          </p:grpSpPr>
          <p:sp>
            <p:nvSpPr>
              <p:cNvPr id="354" name="Google Shape;1481;p40"/>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5" name="Google Shape;1482;p40"/>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58" name="Google Shape;1483;p40"/>
            <p:cNvGrpSpPr/>
            <p:nvPr/>
          </p:nvGrpSpPr>
          <p:grpSpPr>
            <a:xfrm>
              <a:off x="1563008" y="2327628"/>
              <a:ext cx="63780" cy="54790"/>
              <a:chOff x="3906424" y="3297561"/>
              <a:chExt cx="37776" cy="32451"/>
            </a:xfrm>
          </p:grpSpPr>
          <p:sp>
            <p:nvSpPr>
              <p:cNvPr id="352" name="Google Shape;1484;p40"/>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3" name="Google Shape;1485;p40"/>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59" name="Google Shape;1486;p40"/>
            <p:cNvGrpSpPr/>
            <p:nvPr/>
          </p:nvGrpSpPr>
          <p:grpSpPr>
            <a:xfrm>
              <a:off x="1494899" y="2521028"/>
              <a:ext cx="63780" cy="54631"/>
              <a:chOff x="3866084" y="3412107"/>
              <a:chExt cx="37776" cy="32357"/>
            </a:xfrm>
          </p:grpSpPr>
          <p:sp>
            <p:nvSpPr>
              <p:cNvPr id="350" name="Google Shape;1487;p40"/>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1" name="Google Shape;1488;p40"/>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0" name="Google Shape;1489;p40"/>
            <p:cNvGrpSpPr/>
            <p:nvPr/>
          </p:nvGrpSpPr>
          <p:grpSpPr>
            <a:xfrm>
              <a:off x="1761387" y="3119232"/>
              <a:ext cx="63794" cy="54631"/>
              <a:chOff x="4023919" y="3766409"/>
              <a:chExt cx="37783" cy="32357"/>
            </a:xfrm>
          </p:grpSpPr>
          <p:sp>
            <p:nvSpPr>
              <p:cNvPr id="348" name="Google Shape;1490;p40"/>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9" name="Google Shape;1491;p40"/>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1" name="Google Shape;1492;p40"/>
            <p:cNvGrpSpPr/>
            <p:nvPr/>
          </p:nvGrpSpPr>
          <p:grpSpPr>
            <a:xfrm>
              <a:off x="1676904" y="3141249"/>
              <a:ext cx="63780" cy="54631"/>
              <a:chOff x="3973882" y="3779449"/>
              <a:chExt cx="37776" cy="32357"/>
            </a:xfrm>
          </p:grpSpPr>
          <p:sp>
            <p:nvSpPr>
              <p:cNvPr id="346" name="Google Shape;1493;p40"/>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7" name="Google Shape;1494;p40"/>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2" name="Google Shape;1495;p40"/>
            <p:cNvGrpSpPr/>
            <p:nvPr/>
          </p:nvGrpSpPr>
          <p:grpSpPr>
            <a:xfrm>
              <a:off x="1844927" y="3240153"/>
              <a:ext cx="63780" cy="54671"/>
              <a:chOff x="4073398" y="3838028"/>
              <a:chExt cx="37776" cy="32380"/>
            </a:xfrm>
          </p:grpSpPr>
          <p:sp>
            <p:nvSpPr>
              <p:cNvPr id="344" name="Google Shape;1496;p40"/>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5" name="Google Shape;1497;p40"/>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3" name="Google Shape;1498;p40"/>
            <p:cNvGrpSpPr/>
            <p:nvPr/>
          </p:nvGrpSpPr>
          <p:grpSpPr>
            <a:xfrm>
              <a:off x="2299569" y="3757593"/>
              <a:ext cx="63740" cy="54644"/>
              <a:chOff x="4342672" y="4144496"/>
              <a:chExt cx="37752" cy="32364"/>
            </a:xfrm>
          </p:grpSpPr>
          <p:sp>
            <p:nvSpPr>
              <p:cNvPr id="342" name="Google Shape;1499;p40"/>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3" name="Google Shape;1500;p40"/>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4" name="Google Shape;1501;p40"/>
            <p:cNvGrpSpPr/>
            <p:nvPr/>
          </p:nvGrpSpPr>
          <p:grpSpPr>
            <a:xfrm>
              <a:off x="2407144" y="3609648"/>
              <a:ext cx="63794" cy="54644"/>
              <a:chOff x="4406386" y="4056872"/>
              <a:chExt cx="37783" cy="32364"/>
            </a:xfrm>
          </p:grpSpPr>
          <p:sp>
            <p:nvSpPr>
              <p:cNvPr id="340" name="Google Shape;1502;p40"/>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1" name="Google Shape;1503;p40"/>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5" name="Google Shape;1504;p40"/>
            <p:cNvGrpSpPr/>
            <p:nvPr/>
          </p:nvGrpSpPr>
          <p:grpSpPr>
            <a:xfrm>
              <a:off x="2201210" y="3927713"/>
              <a:ext cx="63794" cy="54631"/>
              <a:chOff x="4284416" y="4245254"/>
              <a:chExt cx="37783" cy="32357"/>
            </a:xfrm>
          </p:grpSpPr>
          <p:sp>
            <p:nvSpPr>
              <p:cNvPr id="338" name="Google Shape;1505;p40"/>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9" name="Google Shape;1506;p40"/>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6" name="Google Shape;1507;p40"/>
            <p:cNvGrpSpPr/>
            <p:nvPr/>
          </p:nvGrpSpPr>
          <p:grpSpPr>
            <a:xfrm>
              <a:off x="2090859" y="4072922"/>
              <a:ext cx="63780" cy="54644"/>
              <a:chOff x="4219057" y="4331258"/>
              <a:chExt cx="37776" cy="32364"/>
            </a:xfrm>
          </p:grpSpPr>
          <p:sp>
            <p:nvSpPr>
              <p:cNvPr id="336" name="Google Shape;1508;p40"/>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7" name="Google Shape;1509;p40"/>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7" name="Google Shape;1510;p40"/>
            <p:cNvGrpSpPr/>
            <p:nvPr/>
          </p:nvGrpSpPr>
          <p:grpSpPr>
            <a:xfrm>
              <a:off x="2065642" y="3752852"/>
              <a:ext cx="56556" cy="48456"/>
              <a:chOff x="4204122" y="4141688"/>
              <a:chExt cx="33497" cy="28699"/>
            </a:xfrm>
          </p:grpSpPr>
          <p:sp>
            <p:nvSpPr>
              <p:cNvPr id="334" name="Google Shape;1511;p40"/>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5" name="Google Shape;1512;p40"/>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8" name="Google Shape;1513;p40"/>
            <p:cNvGrpSpPr/>
            <p:nvPr/>
          </p:nvGrpSpPr>
          <p:grpSpPr>
            <a:xfrm>
              <a:off x="2230132" y="3520159"/>
              <a:ext cx="65706" cy="56264"/>
              <a:chOff x="4301546" y="4003869"/>
              <a:chExt cx="38916" cy="33324"/>
            </a:xfrm>
          </p:grpSpPr>
          <p:sp>
            <p:nvSpPr>
              <p:cNvPr id="332" name="Google Shape;1514;p40"/>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3" name="Google Shape;1515;p40"/>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69" name="Google Shape;1516;p40"/>
            <p:cNvGrpSpPr/>
            <p:nvPr/>
          </p:nvGrpSpPr>
          <p:grpSpPr>
            <a:xfrm>
              <a:off x="2076716" y="3386437"/>
              <a:ext cx="61709" cy="52958"/>
              <a:chOff x="4210681" y="3924669"/>
              <a:chExt cx="36549" cy="31366"/>
            </a:xfrm>
          </p:grpSpPr>
          <p:sp>
            <p:nvSpPr>
              <p:cNvPr id="330" name="Google Shape;1517;p40"/>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31" name="Google Shape;1518;p40"/>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70" name="Google Shape;1519;p40"/>
            <p:cNvGrpSpPr/>
            <p:nvPr/>
          </p:nvGrpSpPr>
          <p:grpSpPr>
            <a:xfrm>
              <a:off x="1700355" y="2887017"/>
              <a:ext cx="53183" cy="45574"/>
              <a:chOff x="3987771" y="3628874"/>
              <a:chExt cx="31499" cy="26993"/>
            </a:xfrm>
          </p:grpSpPr>
          <p:sp>
            <p:nvSpPr>
              <p:cNvPr id="328" name="Google Shape;1520;p40"/>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 name="Google Shape;1521;p40"/>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71" name="Google Shape;1522;p40"/>
            <p:cNvGrpSpPr/>
            <p:nvPr/>
          </p:nvGrpSpPr>
          <p:grpSpPr>
            <a:xfrm>
              <a:off x="1868537" y="3134875"/>
              <a:ext cx="53024" cy="45415"/>
              <a:chOff x="4087382" y="3775674"/>
              <a:chExt cx="31405" cy="26898"/>
            </a:xfrm>
          </p:grpSpPr>
          <p:sp>
            <p:nvSpPr>
              <p:cNvPr id="326" name="Google Shape;1523;p40"/>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7" name="Google Shape;1524;p40"/>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72" name="Google Shape;1525;p40"/>
            <p:cNvGrpSpPr/>
            <p:nvPr/>
          </p:nvGrpSpPr>
          <p:grpSpPr>
            <a:xfrm>
              <a:off x="1921708" y="3271572"/>
              <a:ext cx="53024" cy="45428"/>
              <a:chOff x="4118873" y="3856637"/>
              <a:chExt cx="31405" cy="26906"/>
            </a:xfrm>
          </p:grpSpPr>
          <p:sp>
            <p:nvSpPr>
              <p:cNvPr id="324" name="Google Shape;1526;p40"/>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5" name="Google Shape;1527;p40"/>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73" name="Google Shape;1528;p40"/>
            <p:cNvGrpSpPr/>
            <p:nvPr/>
          </p:nvGrpSpPr>
          <p:grpSpPr>
            <a:xfrm>
              <a:off x="2005566" y="2904997"/>
              <a:ext cx="53183" cy="45428"/>
              <a:chOff x="4168541" y="3639523"/>
              <a:chExt cx="31499" cy="26906"/>
            </a:xfrm>
          </p:grpSpPr>
          <p:sp>
            <p:nvSpPr>
              <p:cNvPr id="322" name="Google Shape;1529;p40"/>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3" name="Google Shape;1530;p40"/>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74" name="Google Shape;1531;p40"/>
            <p:cNvGrpSpPr/>
            <p:nvPr/>
          </p:nvGrpSpPr>
          <p:grpSpPr>
            <a:xfrm>
              <a:off x="1663240" y="2489688"/>
              <a:ext cx="53024" cy="45495"/>
              <a:chOff x="3965789" y="3393545"/>
              <a:chExt cx="31405" cy="26945"/>
            </a:xfrm>
          </p:grpSpPr>
          <p:sp>
            <p:nvSpPr>
              <p:cNvPr id="320" name="Google Shape;1532;p40"/>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1" name="Google Shape;1533;p40"/>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75" name="Google Shape;1534;p40"/>
            <p:cNvGrpSpPr/>
            <p:nvPr/>
          </p:nvGrpSpPr>
          <p:grpSpPr>
            <a:xfrm>
              <a:off x="1594653" y="2654245"/>
              <a:ext cx="53024" cy="45588"/>
              <a:chOff x="3925166" y="3491008"/>
              <a:chExt cx="31405" cy="27001"/>
            </a:xfrm>
          </p:grpSpPr>
          <p:sp>
            <p:nvSpPr>
              <p:cNvPr id="318" name="Google Shape;1535;p40"/>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9" name="Google Shape;1536;p40"/>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76" name="Google Shape;1537;p40"/>
            <p:cNvGrpSpPr/>
            <p:nvPr/>
          </p:nvGrpSpPr>
          <p:grpSpPr>
            <a:xfrm>
              <a:off x="1185518" y="2400930"/>
              <a:ext cx="53011" cy="45415"/>
              <a:chOff x="3682845" y="3340976"/>
              <a:chExt cx="31397" cy="26898"/>
            </a:xfrm>
          </p:grpSpPr>
          <p:sp>
            <p:nvSpPr>
              <p:cNvPr id="316" name="Google Shape;1538;p40"/>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7" name="Google Shape;1539;p40"/>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77" name="Google Shape;1540;p40"/>
            <p:cNvGrpSpPr/>
            <p:nvPr/>
          </p:nvGrpSpPr>
          <p:grpSpPr>
            <a:xfrm>
              <a:off x="1375545" y="2422456"/>
              <a:ext cx="53183" cy="45574"/>
              <a:chOff x="3795393" y="3353725"/>
              <a:chExt cx="31499" cy="26993"/>
            </a:xfrm>
          </p:grpSpPr>
          <p:sp>
            <p:nvSpPr>
              <p:cNvPr id="314" name="Google Shape;1541;p40"/>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5" name="Google Shape;1542;p40"/>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78" name="Google Shape;1543;p40"/>
            <p:cNvGrpSpPr/>
            <p:nvPr/>
          </p:nvGrpSpPr>
          <p:grpSpPr>
            <a:xfrm>
              <a:off x="2019695" y="4126889"/>
              <a:ext cx="65719" cy="56251"/>
              <a:chOff x="4176909" y="4363221"/>
              <a:chExt cx="38924" cy="33316"/>
            </a:xfrm>
          </p:grpSpPr>
          <p:sp>
            <p:nvSpPr>
              <p:cNvPr id="312" name="Google Shape;1544;p40"/>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3" name="Google Shape;1545;p40"/>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79" name="Google Shape;1546;p40"/>
            <p:cNvGrpSpPr/>
            <p:nvPr/>
          </p:nvGrpSpPr>
          <p:grpSpPr>
            <a:xfrm>
              <a:off x="2102903" y="3526560"/>
              <a:ext cx="56663" cy="48576"/>
              <a:chOff x="4226191" y="4007660"/>
              <a:chExt cx="33560" cy="28770"/>
            </a:xfrm>
          </p:grpSpPr>
          <p:sp>
            <p:nvSpPr>
              <p:cNvPr id="310" name="Google Shape;1547;p40"/>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1" name="Google Shape;1548;p40"/>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0" name="Google Shape;1549;p40"/>
            <p:cNvGrpSpPr/>
            <p:nvPr/>
          </p:nvGrpSpPr>
          <p:grpSpPr>
            <a:xfrm>
              <a:off x="1041903" y="2461829"/>
              <a:ext cx="56716" cy="48456"/>
              <a:chOff x="3597785" y="3377045"/>
              <a:chExt cx="33591" cy="28699"/>
            </a:xfrm>
          </p:grpSpPr>
          <p:sp>
            <p:nvSpPr>
              <p:cNvPr id="308" name="Google Shape;1550;p40"/>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9" name="Google Shape;1551;p40"/>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1" name="Google Shape;1552;p40"/>
            <p:cNvGrpSpPr/>
            <p:nvPr/>
          </p:nvGrpSpPr>
          <p:grpSpPr>
            <a:xfrm>
              <a:off x="1531682" y="2956109"/>
              <a:ext cx="56716" cy="48443"/>
              <a:chOff x="3887870" y="3669796"/>
              <a:chExt cx="33591" cy="28692"/>
            </a:xfrm>
          </p:grpSpPr>
          <p:sp>
            <p:nvSpPr>
              <p:cNvPr id="306" name="Google Shape;1553;p40"/>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7" name="Google Shape;1554;p40"/>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2" name="Google Shape;1555;p40"/>
            <p:cNvGrpSpPr/>
            <p:nvPr/>
          </p:nvGrpSpPr>
          <p:grpSpPr>
            <a:xfrm>
              <a:off x="1414254" y="2638403"/>
              <a:ext cx="56556" cy="48576"/>
              <a:chOff x="3818320" y="3481625"/>
              <a:chExt cx="33497" cy="28770"/>
            </a:xfrm>
          </p:grpSpPr>
          <p:sp>
            <p:nvSpPr>
              <p:cNvPr id="304" name="Google Shape;1556;p40"/>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5" name="Google Shape;1557;p40"/>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3" name="Google Shape;1558;p40"/>
            <p:cNvGrpSpPr/>
            <p:nvPr/>
          </p:nvGrpSpPr>
          <p:grpSpPr>
            <a:xfrm>
              <a:off x="2190613" y="3717835"/>
              <a:ext cx="63302" cy="54246"/>
              <a:chOff x="4278139" y="4120948"/>
              <a:chExt cx="37492" cy="32129"/>
            </a:xfrm>
          </p:grpSpPr>
          <p:sp>
            <p:nvSpPr>
              <p:cNvPr id="302" name="Google Shape;1559;p40"/>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3" name="Google Shape;1560;p40"/>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4" name="Google Shape;1561;p40"/>
            <p:cNvGrpSpPr/>
            <p:nvPr/>
          </p:nvGrpSpPr>
          <p:grpSpPr>
            <a:xfrm>
              <a:off x="2429958" y="3475448"/>
              <a:ext cx="56556" cy="48443"/>
              <a:chOff x="4419898" y="3977388"/>
              <a:chExt cx="33497" cy="28692"/>
            </a:xfrm>
          </p:grpSpPr>
          <p:sp>
            <p:nvSpPr>
              <p:cNvPr id="300" name="Google Shape;1562;p40"/>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01" name="Google Shape;1563;p40"/>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5" name="Google Shape;1564;p40"/>
            <p:cNvGrpSpPr/>
            <p:nvPr/>
          </p:nvGrpSpPr>
          <p:grpSpPr>
            <a:xfrm>
              <a:off x="1989339" y="3572188"/>
              <a:ext cx="56556" cy="48562"/>
              <a:chOff x="4158930" y="4034684"/>
              <a:chExt cx="33497" cy="28762"/>
            </a:xfrm>
          </p:grpSpPr>
          <p:sp>
            <p:nvSpPr>
              <p:cNvPr id="298" name="Google Shape;1565;p40"/>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9" name="Google Shape;1566;p40"/>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6" name="Google Shape;1567;p40"/>
            <p:cNvGrpSpPr/>
            <p:nvPr/>
          </p:nvGrpSpPr>
          <p:grpSpPr>
            <a:xfrm>
              <a:off x="1948850" y="3441108"/>
              <a:ext cx="56556" cy="48576"/>
              <a:chOff x="4134949" y="3957049"/>
              <a:chExt cx="33497" cy="28770"/>
            </a:xfrm>
          </p:grpSpPr>
          <p:sp>
            <p:nvSpPr>
              <p:cNvPr id="296" name="Google Shape;1568;p40"/>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7" name="Google Shape;1569;p40"/>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7" name="Google Shape;1570;p40"/>
            <p:cNvGrpSpPr/>
            <p:nvPr/>
          </p:nvGrpSpPr>
          <p:grpSpPr>
            <a:xfrm>
              <a:off x="2047967" y="3824972"/>
              <a:ext cx="73580" cy="62917"/>
              <a:chOff x="4193653" y="4184403"/>
              <a:chExt cx="43580" cy="37264"/>
            </a:xfrm>
          </p:grpSpPr>
          <p:sp>
            <p:nvSpPr>
              <p:cNvPr id="294" name="Google Shape;1571;p40"/>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5" name="Google Shape;1572;p40"/>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8" name="Google Shape;1573;p40"/>
            <p:cNvGrpSpPr/>
            <p:nvPr/>
          </p:nvGrpSpPr>
          <p:grpSpPr>
            <a:xfrm>
              <a:off x="2301136" y="3418812"/>
              <a:ext cx="73580" cy="62997"/>
              <a:chOff x="4343600" y="3943844"/>
              <a:chExt cx="43580" cy="37312"/>
            </a:xfrm>
          </p:grpSpPr>
          <p:sp>
            <p:nvSpPr>
              <p:cNvPr id="292" name="Google Shape;1574;p40"/>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3" name="Google Shape;1575;p40"/>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89" name="Google Shape;1576;p40"/>
            <p:cNvGrpSpPr/>
            <p:nvPr/>
          </p:nvGrpSpPr>
          <p:grpSpPr>
            <a:xfrm>
              <a:off x="2011980" y="2469677"/>
              <a:ext cx="53183" cy="45588"/>
              <a:chOff x="4172339" y="3381693"/>
              <a:chExt cx="31499" cy="27001"/>
            </a:xfrm>
          </p:grpSpPr>
          <p:sp>
            <p:nvSpPr>
              <p:cNvPr id="290" name="Google Shape;1577;p40"/>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91" name="Google Shape;1578;p40"/>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cxnSp>
        <p:nvCxnSpPr>
          <p:cNvPr id="876" name="Straight Arrow Connector 875"/>
          <p:cNvCxnSpPr/>
          <p:nvPr/>
        </p:nvCxnSpPr>
        <p:spPr>
          <a:xfrm rot="5400000">
            <a:off x="5219700" y="4133850"/>
            <a:ext cx="1600200" cy="1588"/>
          </a:xfrm>
          <a:prstGeom prst="straightConnector1">
            <a:avLst/>
          </a:prstGeom>
          <a:ln>
            <a:solidFill>
              <a:schemeClr val="tx2"/>
            </a:solidFill>
            <a:tailEnd type="arrow"/>
          </a:ln>
        </p:spPr>
        <p:style>
          <a:lnRef idx="3">
            <a:schemeClr val="dk1"/>
          </a:lnRef>
          <a:fillRef idx="0">
            <a:schemeClr val="dk1"/>
          </a:fillRef>
          <a:effectRef idx="2">
            <a:schemeClr val="dk1"/>
          </a:effectRef>
          <a:fontRef idx="minor">
            <a:schemeClr val="tx1"/>
          </a:fontRef>
        </p:style>
      </p:cxnSp>
      <p:sp>
        <p:nvSpPr>
          <p:cNvPr id="884" name="Rectangle 883"/>
          <p:cNvSpPr/>
          <p:nvPr/>
        </p:nvSpPr>
        <p:spPr>
          <a:xfrm>
            <a:off x="5102920" y="3647889"/>
            <a:ext cx="920445" cy="677108"/>
          </a:xfrm>
          <a:prstGeom prst="rect">
            <a:avLst/>
          </a:prstGeom>
        </p:spPr>
        <p:txBody>
          <a:bodyPr wrap="none">
            <a:spAutoFit/>
          </a:bodyPr>
          <a:lstStyle/>
          <a:p>
            <a:r>
              <a:rPr lang="en-US" sz="2400" b="1" dirty="0">
                <a:solidFill>
                  <a:schemeClr val="tx2"/>
                </a:solidFill>
                <a:latin typeface="Rajdhani" panose="020B0604020202020204" charset="0"/>
                <a:cs typeface="Rajdhani" panose="020B0604020202020204" charset="0"/>
              </a:rPr>
              <a:t>2004 </a:t>
            </a:r>
          </a:p>
          <a:p>
            <a:r>
              <a:rPr lang="en-US" b="1" dirty="0">
                <a:solidFill>
                  <a:schemeClr val="tx2"/>
                </a:solidFill>
                <a:latin typeface="Arial" panose="020B0604020202020204" pitchFamily="34" charset="0"/>
                <a:cs typeface="Arial" panose="020B0604020202020204" pitchFamily="34" charset="0"/>
              </a:rPr>
              <a:t>onwards</a:t>
            </a:r>
            <a:endParaRPr lang="en-US" sz="2400" b="1" dirty="0">
              <a:solidFill>
                <a:schemeClr val="tx2"/>
              </a:solidFill>
              <a:latin typeface="Arial" panose="020B0604020202020204" pitchFamily="34" charset="0"/>
              <a:cs typeface="Arial" panose="020B0604020202020204" pitchFamily="34" charset="0"/>
            </a:endParaRPr>
          </a:p>
        </p:txBody>
      </p:sp>
      <p:sp>
        <p:nvSpPr>
          <p:cNvPr id="889" name="Rectangle 888"/>
          <p:cNvSpPr/>
          <p:nvPr/>
        </p:nvSpPr>
        <p:spPr>
          <a:xfrm>
            <a:off x="381000" y="4476750"/>
            <a:ext cx="4799012" cy="461665"/>
          </a:xfrm>
          <a:prstGeom prst="rect">
            <a:avLst/>
          </a:prstGeom>
        </p:spPr>
        <p:txBody>
          <a:bodyPr wrap="square">
            <a:spAutoFit/>
          </a:bodyPr>
          <a:lstStyle/>
          <a:p>
            <a:r>
              <a:rPr lang="en-US" sz="1200" dirty="0">
                <a:solidFill>
                  <a:schemeClr val="tx2"/>
                </a:solidFill>
              </a:rPr>
              <a:t>As of today, there are 3.81 </a:t>
            </a:r>
            <a:r>
              <a:rPr lang="en-US" sz="1200" b="1" dirty="0">
                <a:solidFill>
                  <a:schemeClr val="tx2"/>
                </a:solidFill>
              </a:rPr>
              <a:t>billion</a:t>
            </a:r>
            <a:r>
              <a:rPr lang="en-US" sz="1200" dirty="0">
                <a:solidFill>
                  <a:schemeClr val="tx2"/>
                </a:solidFill>
              </a:rPr>
              <a:t> people actively using social media in the world and trillions of GB data access to all these apps</a:t>
            </a:r>
          </a:p>
        </p:txBody>
      </p:sp>
      <p:cxnSp>
        <p:nvCxnSpPr>
          <p:cNvPr id="875" name="Google Shape;152;p28">
            <a:extLst>
              <a:ext uri="{FF2B5EF4-FFF2-40B4-BE49-F238E27FC236}">
                <a16:creationId xmlns:a16="http://schemas.microsoft.com/office/drawing/2014/main" id="{E966AEF8-1C10-4AC6-8721-F3CB630568F5}"/>
              </a:ext>
            </a:extLst>
          </p:cNvPr>
          <p:cNvCxnSpPr/>
          <p:nvPr/>
        </p:nvCxnSpPr>
        <p:spPr>
          <a:xfrm>
            <a:off x="6026100" y="1015668"/>
            <a:ext cx="277125" cy="1588"/>
          </a:xfrm>
          <a:prstGeom prst="straightConnector1">
            <a:avLst/>
          </a:prstGeom>
          <a:noFill/>
          <a:ln w="19050" cap="flat" cmpd="sng">
            <a:solidFill>
              <a:srgbClr val="F3F3F3"/>
            </a:solidFill>
            <a:prstDash val="solid"/>
            <a:round/>
            <a:headEnd type="none" w="med" len="med"/>
            <a:tailEnd type="none" w="med" len="med"/>
          </a:ln>
        </p:spPr>
      </p:cxnSp>
      <p:cxnSp>
        <p:nvCxnSpPr>
          <p:cNvPr id="877" name="Google Shape;152;p28">
            <a:extLst>
              <a:ext uri="{FF2B5EF4-FFF2-40B4-BE49-F238E27FC236}">
                <a16:creationId xmlns:a16="http://schemas.microsoft.com/office/drawing/2014/main" id="{7EFFDD76-FA71-4C74-869B-B3D167161410}"/>
              </a:ext>
            </a:extLst>
          </p:cNvPr>
          <p:cNvCxnSpPr/>
          <p:nvPr/>
        </p:nvCxnSpPr>
        <p:spPr>
          <a:xfrm>
            <a:off x="6026099" y="1421109"/>
            <a:ext cx="277125" cy="1588"/>
          </a:xfrm>
          <a:prstGeom prst="straightConnector1">
            <a:avLst/>
          </a:prstGeom>
          <a:noFill/>
          <a:ln w="19050" cap="flat" cmpd="sng">
            <a:solidFill>
              <a:srgbClr val="F3F3F3"/>
            </a:solidFill>
            <a:prstDash val="solid"/>
            <a:round/>
            <a:headEnd type="none" w="med" len="med"/>
            <a:tailEnd type="none" w="med" len="med"/>
          </a:ln>
        </p:spPr>
      </p:cxnSp>
      <p:cxnSp>
        <p:nvCxnSpPr>
          <p:cNvPr id="878" name="Google Shape;152;p28">
            <a:extLst>
              <a:ext uri="{FF2B5EF4-FFF2-40B4-BE49-F238E27FC236}">
                <a16:creationId xmlns:a16="http://schemas.microsoft.com/office/drawing/2014/main" id="{ACA46C7F-BD99-4374-84AE-CB4C5C14CAC9}"/>
              </a:ext>
            </a:extLst>
          </p:cNvPr>
          <p:cNvCxnSpPr/>
          <p:nvPr/>
        </p:nvCxnSpPr>
        <p:spPr>
          <a:xfrm>
            <a:off x="6026098" y="1960562"/>
            <a:ext cx="277125" cy="1588"/>
          </a:xfrm>
          <a:prstGeom prst="straightConnector1">
            <a:avLst/>
          </a:prstGeom>
          <a:noFill/>
          <a:ln w="19050" cap="flat" cmpd="sng">
            <a:solidFill>
              <a:srgbClr val="F3F3F3"/>
            </a:solidFill>
            <a:prstDash val="solid"/>
            <a:round/>
            <a:headEnd type="none" w="med" len="med"/>
            <a:tailEnd type="none" w="med" len="med"/>
          </a:ln>
        </p:spPr>
      </p:cxnSp>
      <p:cxnSp>
        <p:nvCxnSpPr>
          <p:cNvPr id="879" name="Google Shape;152;p28">
            <a:extLst>
              <a:ext uri="{FF2B5EF4-FFF2-40B4-BE49-F238E27FC236}">
                <a16:creationId xmlns:a16="http://schemas.microsoft.com/office/drawing/2014/main" id="{8F879308-BED5-4941-B906-8322E39E13BB}"/>
              </a:ext>
            </a:extLst>
          </p:cNvPr>
          <p:cNvCxnSpPr/>
          <p:nvPr/>
        </p:nvCxnSpPr>
        <p:spPr>
          <a:xfrm>
            <a:off x="6026097" y="2634382"/>
            <a:ext cx="277125" cy="1588"/>
          </a:xfrm>
          <a:prstGeom prst="straightConnector1">
            <a:avLst/>
          </a:prstGeom>
          <a:noFill/>
          <a:ln w="19050" cap="flat" cmpd="sng">
            <a:solidFill>
              <a:srgbClr val="F3F3F3"/>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43"/>
                                        </p:tgtEl>
                                        <p:attrNameLst>
                                          <p:attrName>style.visibility</p:attrName>
                                        </p:attrNameLst>
                                      </p:cBhvr>
                                      <p:to>
                                        <p:strVal val="visible"/>
                                      </p:to>
                                    </p:set>
                                    <p:animEffect transition="in" filter="blinds(horizontal)">
                                      <p:cBhvr>
                                        <p:cTn id="7" dur="500"/>
                                        <p:tgtEl>
                                          <p:spTgt spid="143"/>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44"/>
                                        </p:tgtEl>
                                        <p:attrNameLst>
                                          <p:attrName>style.visibility</p:attrName>
                                        </p:attrNameLst>
                                      </p:cBhvr>
                                      <p:to>
                                        <p:strVal val="visible"/>
                                      </p:to>
                                    </p:set>
                                    <p:animEffect transition="in" filter="blinds(horizontal)">
                                      <p:cBhvr>
                                        <p:cTn id="10" dur="500"/>
                                        <p:tgtEl>
                                          <p:spTgt spid="144"/>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45"/>
                                        </p:tgtEl>
                                        <p:attrNameLst>
                                          <p:attrName>style.visibility</p:attrName>
                                        </p:attrNameLst>
                                      </p:cBhvr>
                                      <p:to>
                                        <p:strVal val="visible"/>
                                      </p:to>
                                    </p:set>
                                    <p:animEffect transition="in" filter="blinds(horizontal)">
                                      <p:cBhvr>
                                        <p:cTn id="13" dur="500"/>
                                        <p:tgtEl>
                                          <p:spTgt spid="145"/>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146"/>
                                        </p:tgtEl>
                                        <p:attrNameLst>
                                          <p:attrName>style.visibility</p:attrName>
                                        </p:attrNameLst>
                                      </p:cBhvr>
                                      <p:to>
                                        <p:strVal val="visible"/>
                                      </p:to>
                                    </p:set>
                                    <p:animEffect transition="in" filter="blinds(horizontal)">
                                      <p:cBhvr>
                                        <p:cTn id="16" dur="500"/>
                                        <p:tgtEl>
                                          <p:spTgt spid="146"/>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147"/>
                                        </p:tgtEl>
                                        <p:attrNameLst>
                                          <p:attrName>style.visibility</p:attrName>
                                        </p:attrNameLst>
                                      </p:cBhvr>
                                      <p:to>
                                        <p:strVal val="visible"/>
                                      </p:to>
                                    </p:set>
                                    <p:animEffect transition="in" filter="blinds(horizontal)">
                                      <p:cBhvr>
                                        <p:cTn id="19" dur="500"/>
                                        <p:tgtEl>
                                          <p:spTgt spid="147"/>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148"/>
                                        </p:tgtEl>
                                        <p:attrNameLst>
                                          <p:attrName>style.visibility</p:attrName>
                                        </p:attrNameLst>
                                      </p:cBhvr>
                                      <p:to>
                                        <p:strVal val="visible"/>
                                      </p:to>
                                    </p:set>
                                    <p:animEffect transition="in" filter="blinds(horizontal)">
                                      <p:cBhvr>
                                        <p:cTn id="22" dur="500"/>
                                        <p:tgtEl>
                                          <p:spTgt spid="148"/>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149"/>
                                        </p:tgtEl>
                                        <p:attrNameLst>
                                          <p:attrName>style.visibility</p:attrName>
                                        </p:attrNameLst>
                                      </p:cBhvr>
                                      <p:to>
                                        <p:strVal val="visible"/>
                                      </p:to>
                                    </p:set>
                                    <p:animEffect transition="in" filter="blinds(horizontal)">
                                      <p:cBhvr>
                                        <p:cTn id="25" dur="500"/>
                                        <p:tgtEl>
                                          <p:spTgt spid="149"/>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150"/>
                                        </p:tgtEl>
                                        <p:attrNameLst>
                                          <p:attrName>style.visibility</p:attrName>
                                        </p:attrNameLst>
                                      </p:cBhvr>
                                      <p:to>
                                        <p:strVal val="visible"/>
                                      </p:to>
                                    </p:set>
                                    <p:animEffect transition="in" filter="blinds(horizontal)">
                                      <p:cBhvr>
                                        <p:cTn id="28" dur="500"/>
                                        <p:tgtEl>
                                          <p:spTgt spid="150"/>
                                        </p:tgtEl>
                                      </p:cBhvr>
                                    </p:animEffect>
                                  </p:childTnLst>
                                </p:cTn>
                              </p:par>
                              <p:par>
                                <p:cTn id="29" presetID="3" presetClass="entr" presetSubtype="10" fill="hold" grpId="0" nodeType="withEffect">
                                  <p:stCondLst>
                                    <p:cond delay="0"/>
                                  </p:stCondLst>
                                  <p:childTnLst>
                                    <p:set>
                                      <p:cBhvr>
                                        <p:cTn id="30" dur="1" fill="hold">
                                          <p:stCondLst>
                                            <p:cond delay="0"/>
                                          </p:stCondLst>
                                        </p:cTn>
                                        <p:tgtEl>
                                          <p:spTgt spid="151"/>
                                        </p:tgtEl>
                                        <p:attrNameLst>
                                          <p:attrName>style.visibility</p:attrName>
                                        </p:attrNameLst>
                                      </p:cBhvr>
                                      <p:to>
                                        <p:strVal val="visible"/>
                                      </p:to>
                                    </p:set>
                                    <p:animEffect transition="in" filter="blinds(horizontal)">
                                      <p:cBhvr>
                                        <p:cTn id="31" dur="500"/>
                                        <p:tgtEl>
                                          <p:spTgt spid="151"/>
                                        </p:tgtEl>
                                      </p:cBhvr>
                                    </p:animEffect>
                                  </p:childTnLst>
                                </p:cTn>
                              </p:par>
                              <p:par>
                                <p:cTn id="32" presetID="3" presetClass="entr" presetSubtype="10" fill="hold" nodeType="withEffect">
                                  <p:stCondLst>
                                    <p:cond delay="0"/>
                                  </p:stCondLst>
                                  <p:childTnLst>
                                    <p:set>
                                      <p:cBhvr>
                                        <p:cTn id="33" dur="1" fill="hold">
                                          <p:stCondLst>
                                            <p:cond delay="0"/>
                                          </p:stCondLst>
                                        </p:cTn>
                                        <p:tgtEl>
                                          <p:spTgt spid="152"/>
                                        </p:tgtEl>
                                        <p:attrNameLst>
                                          <p:attrName>style.visibility</p:attrName>
                                        </p:attrNameLst>
                                      </p:cBhvr>
                                      <p:to>
                                        <p:strVal val="visible"/>
                                      </p:to>
                                    </p:set>
                                    <p:animEffect transition="in" filter="blinds(horizontal)">
                                      <p:cBhvr>
                                        <p:cTn id="34" dur="500"/>
                                        <p:tgtEl>
                                          <p:spTgt spid="152"/>
                                        </p:tgtEl>
                                      </p:cBhvr>
                                    </p:animEffect>
                                  </p:childTnLst>
                                </p:cTn>
                              </p:par>
                              <p:par>
                                <p:cTn id="35" presetID="3" presetClass="entr" presetSubtype="10" fill="hold" grpId="0" nodeType="withEffect">
                                  <p:stCondLst>
                                    <p:cond delay="0"/>
                                  </p:stCondLst>
                                  <p:childTnLst>
                                    <p:set>
                                      <p:cBhvr>
                                        <p:cTn id="36" dur="1" fill="hold">
                                          <p:stCondLst>
                                            <p:cond delay="0"/>
                                          </p:stCondLst>
                                        </p:cTn>
                                        <p:tgtEl>
                                          <p:spTgt spid="53"/>
                                        </p:tgtEl>
                                        <p:attrNameLst>
                                          <p:attrName>style.visibility</p:attrName>
                                        </p:attrNameLst>
                                      </p:cBhvr>
                                      <p:to>
                                        <p:strVal val="visible"/>
                                      </p:to>
                                    </p:set>
                                    <p:animEffect transition="in" filter="blinds(horizontal)">
                                      <p:cBhvr>
                                        <p:cTn id="37" dur="500"/>
                                        <p:tgtEl>
                                          <p:spTgt spid="53"/>
                                        </p:tgtEl>
                                      </p:cBhvr>
                                    </p:animEffect>
                                  </p:childTnLst>
                                </p:cTn>
                              </p:par>
                              <p:par>
                                <p:cTn id="38" presetID="3" presetClass="entr" presetSubtype="10" fill="hold" grpId="0" nodeType="withEffect">
                                  <p:stCondLst>
                                    <p:cond delay="0"/>
                                  </p:stCondLst>
                                  <p:childTnLst>
                                    <p:set>
                                      <p:cBhvr>
                                        <p:cTn id="39" dur="1" fill="hold">
                                          <p:stCondLst>
                                            <p:cond delay="0"/>
                                          </p:stCondLst>
                                        </p:cTn>
                                        <p:tgtEl>
                                          <p:spTgt spid="56"/>
                                        </p:tgtEl>
                                        <p:attrNameLst>
                                          <p:attrName>style.visibility</p:attrName>
                                        </p:attrNameLst>
                                      </p:cBhvr>
                                      <p:to>
                                        <p:strVal val="visible"/>
                                      </p:to>
                                    </p:set>
                                    <p:animEffect transition="in" filter="blinds(horizontal)">
                                      <p:cBhvr>
                                        <p:cTn id="40" dur="500"/>
                                        <p:tgtEl>
                                          <p:spTgt spid="56"/>
                                        </p:tgtEl>
                                      </p:cBhvr>
                                    </p:animEffect>
                                  </p:childTnLst>
                                </p:cTn>
                              </p:par>
                              <p:par>
                                <p:cTn id="41" presetID="3" presetClass="entr" presetSubtype="10" fill="hold" grpId="0" nodeType="withEffect">
                                  <p:stCondLst>
                                    <p:cond delay="0"/>
                                  </p:stCondLst>
                                  <p:childTnLst>
                                    <p:set>
                                      <p:cBhvr>
                                        <p:cTn id="42" dur="1" fill="hold">
                                          <p:stCondLst>
                                            <p:cond delay="0"/>
                                          </p:stCondLst>
                                        </p:cTn>
                                        <p:tgtEl>
                                          <p:spTgt spid="58"/>
                                        </p:tgtEl>
                                        <p:attrNameLst>
                                          <p:attrName>style.visibility</p:attrName>
                                        </p:attrNameLst>
                                      </p:cBhvr>
                                      <p:to>
                                        <p:strVal val="visible"/>
                                      </p:to>
                                    </p:set>
                                    <p:animEffect transition="in" filter="blinds(horizontal)">
                                      <p:cBhvr>
                                        <p:cTn id="43" dur="500"/>
                                        <p:tgtEl>
                                          <p:spTgt spid="58"/>
                                        </p:tgtEl>
                                      </p:cBhvr>
                                    </p:animEffect>
                                  </p:childTnLst>
                                </p:cTn>
                              </p:par>
                              <p:par>
                                <p:cTn id="44" presetID="3" presetClass="entr" presetSubtype="10" fill="hold" nodeType="withEffect">
                                  <p:stCondLst>
                                    <p:cond delay="0"/>
                                  </p:stCondLst>
                                  <p:childTnLst>
                                    <p:set>
                                      <p:cBhvr>
                                        <p:cTn id="45" dur="1" fill="hold">
                                          <p:stCondLst>
                                            <p:cond delay="0"/>
                                          </p:stCondLst>
                                        </p:cTn>
                                        <p:tgtEl>
                                          <p:spTgt spid="876"/>
                                        </p:tgtEl>
                                        <p:attrNameLst>
                                          <p:attrName>style.visibility</p:attrName>
                                        </p:attrNameLst>
                                      </p:cBhvr>
                                      <p:to>
                                        <p:strVal val="visible"/>
                                      </p:to>
                                    </p:set>
                                    <p:animEffect transition="in" filter="blinds(horizontal)">
                                      <p:cBhvr>
                                        <p:cTn id="46" dur="500"/>
                                        <p:tgtEl>
                                          <p:spTgt spid="876"/>
                                        </p:tgtEl>
                                      </p:cBhvr>
                                    </p:animEffect>
                                  </p:childTnLst>
                                </p:cTn>
                              </p:par>
                              <p:par>
                                <p:cTn id="47" presetID="3" presetClass="entr" presetSubtype="10" fill="hold" grpId="0" nodeType="withEffect">
                                  <p:stCondLst>
                                    <p:cond delay="0"/>
                                  </p:stCondLst>
                                  <p:childTnLst>
                                    <p:set>
                                      <p:cBhvr>
                                        <p:cTn id="48" dur="1" fill="hold">
                                          <p:stCondLst>
                                            <p:cond delay="0"/>
                                          </p:stCondLst>
                                        </p:cTn>
                                        <p:tgtEl>
                                          <p:spTgt spid="884"/>
                                        </p:tgtEl>
                                        <p:attrNameLst>
                                          <p:attrName>style.visibility</p:attrName>
                                        </p:attrNameLst>
                                      </p:cBhvr>
                                      <p:to>
                                        <p:strVal val="visible"/>
                                      </p:to>
                                    </p:set>
                                    <p:animEffect transition="in" filter="blinds(horizontal)">
                                      <p:cBhvr>
                                        <p:cTn id="49" dur="500"/>
                                        <p:tgtEl>
                                          <p:spTgt spid="884"/>
                                        </p:tgtEl>
                                      </p:cBhvr>
                                    </p:animEffect>
                                  </p:childTnLst>
                                </p:cTn>
                              </p:par>
                              <p:par>
                                <p:cTn id="50" presetID="3" presetClass="entr" presetSubtype="10" fill="hold" nodeType="withEffect">
                                  <p:stCondLst>
                                    <p:cond delay="0"/>
                                  </p:stCondLst>
                                  <p:childTnLst>
                                    <p:set>
                                      <p:cBhvr>
                                        <p:cTn id="51" dur="1" fill="hold">
                                          <p:stCondLst>
                                            <p:cond delay="0"/>
                                          </p:stCondLst>
                                        </p:cTn>
                                        <p:tgtEl>
                                          <p:spTgt spid="875"/>
                                        </p:tgtEl>
                                        <p:attrNameLst>
                                          <p:attrName>style.visibility</p:attrName>
                                        </p:attrNameLst>
                                      </p:cBhvr>
                                      <p:to>
                                        <p:strVal val="visible"/>
                                      </p:to>
                                    </p:set>
                                    <p:animEffect transition="in" filter="blinds(horizontal)">
                                      <p:cBhvr>
                                        <p:cTn id="52" dur="500"/>
                                        <p:tgtEl>
                                          <p:spTgt spid="875"/>
                                        </p:tgtEl>
                                      </p:cBhvr>
                                    </p:animEffect>
                                  </p:childTnLst>
                                </p:cTn>
                              </p:par>
                              <p:par>
                                <p:cTn id="53" presetID="3" presetClass="entr" presetSubtype="10" fill="hold" nodeType="withEffect">
                                  <p:stCondLst>
                                    <p:cond delay="0"/>
                                  </p:stCondLst>
                                  <p:childTnLst>
                                    <p:set>
                                      <p:cBhvr>
                                        <p:cTn id="54" dur="1" fill="hold">
                                          <p:stCondLst>
                                            <p:cond delay="0"/>
                                          </p:stCondLst>
                                        </p:cTn>
                                        <p:tgtEl>
                                          <p:spTgt spid="877"/>
                                        </p:tgtEl>
                                        <p:attrNameLst>
                                          <p:attrName>style.visibility</p:attrName>
                                        </p:attrNameLst>
                                      </p:cBhvr>
                                      <p:to>
                                        <p:strVal val="visible"/>
                                      </p:to>
                                    </p:set>
                                    <p:animEffect transition="in" filter="blinds(horizontal)">
                                      <p:cBhvr>
                                        <p:cTn id="55" dur="500"/>
                                        <p:tgtEl>
                                          <p:spTgt spid="877"/>
                                        </p:tgtEl>
                                      </p:cBhvr>
                                    </p:animEffect>
                                  </p:childTnLst>
                                </p:cTn>
                              </p:par>
                              <p:par>
                                <p:cTn id="56" presetID="3" presetClass="entr" presetSubtype="10" fill="hold" nodeType="withEffect">
                                  <p:stCondLst>
                                    <p:cond delay="0"/>
                                  </p:stCondLst>
                                  <p:childTnLst>
                                    <p:set>
                                      <p:cBhvr>
                                        <p:cTn id="57" dur="1" fill="hold">
                                          <p:stCondLst>
                                            <p:cond delay="0"/>
                                          </p:stCondLst>
                                        </p:cTn>
                                        <p:tgtEl>
                                          <p:spTgt spid="878"/>
                                        </p:tgtEl>
                                        <p:attrNameLst>
                                          <p:attrName>style.visibility</p:attrName>
                                        </p:attrNameLst>
                                      </p:cBhvr>
                                      <p:to>
                                        <p:strVal val="visible"/>
                                      </p:to>
                                    </p:set>
                                    <p:animEffect transition="in" filter="blinds(horizontal)">
                                      <p:cBhvr>
                                        <p:cTn id="58" dur="500"/>
                                        <p:tgtEl>
                                          <p:spTgt spid="878"/>
                                        </p:tgtEl>
                                      </p:cBhvr>
                                    </p:animEffect>
                                  </p:childTnLst>
                                </p:cTn>
                              </p:par>
                              <p:par>
                                <p:cTn id="59" presetID="3" presetClass="entr" presetSubtype="10" fill="hold" nodeType="withEffect">
                                  <p:stCondLst>
                                    <p:cond delay="0"/>
                                  </p:stCondLst>
                                  <p:childTnLst>
                                    <p:set>
                                      <p:cBhvr>
                                        <p:cTn id="60" dur="1" fill="hold">
                                          <p:stCondLst>
                                            <p:cond delay="0"/>
                                          </p:stCondLst>
                                        </p:cTn>
                                        <p:tgtEl>
                                          <p:spTgt spid="879"/>
                                        </p:tgtEl>
                                        <p:attrNameLst>
                                          <p:attrName>style.visibility</p:attrName>
                                        </p:attrNameLst>
                                      </p:cBhvr>
                                      <p:to>
                                        <p:strVal val="visible"/>
                                      </p:to>
                                    </p:set>
                                    <p:animEffect transition="in" filter="blinds(horizontal)">
                                      <p:cBhvr>
                                        <p:cTn id="61" dur="500"/>
                                        <p:tgtEl>
                                          <p:spTgt spid="879"/>
                                        </p:tgtEl>
                                      </p:cBhvr>
                                    </p:animEffect>
                                  </p:childTnLst>
                                </p:cTn>
                              </p:par>
                            </p:childTnLst>
                          </p:cTn>
                        </p:par>
                      </p:childTnLst>
                    </p:cTn>
                  </p:par>
                  <p:par>
                    <p:cTn id="62" fill="hold">
                      <p:stCondLst>
                        <p:cond delay="indefinite"/>
                      </p:stCondLst>
                      <p:childTnLst>
                        <p:par>
                          <p:cTn id="63" fill="hold">
                            <p:stCondLst>
                              <p:cond delay="0"/>
                            </p:stCondLst>
                            <p:childTnLst>
                              <p:par>
                                <p:cTn id="64" presetID="2" presetClass="entr" presetSubtype="4" fill="hold" grpId="0" nodeType="clickEffect">
                                  <p:stCondLst>
                                    <p:cond delay="0"/>
                                  </p:stCondLst>
                                  <p:childTnLst>
                                    <p:set>
                                      <p:cBhvr>
                                        <p:cTn id="65" dur="1" fill="hold">
                                          <p:stCondLst>
                                            <p:cond delay="0"/>
                                          </p:stCondLst>
                                        </p:cTn>
                                        <p:tgtEl>
                                          <p:spTgt spid="889"/>
                                        </p:tgtEl>
                                        <p:attrNameLst>
                                          <p:attrName>style.visibility</p:attrName>
                                        </p:attrNameLst>
                                      </p:cBhvr>
                                      <p:to>
                                        <p:strVal val="visible"/>
                                      </p:to>
                                    </p:set>
                                    <p:anim calcmode="lin" valueType="num">
                                      <p:cBhvr additive="base">
                                        <p:cTn id="66" dur="500" fill="hold"/>
                                        <p:tgtEl>
                                          <p:spTgt spid="889"/>
                                        </p:tgtEl>
                                        <p:attrNameLst>
                                          <p:attrName>ppt_x</p:attrName>
                                        </p:attrNameLst>
                                      </p:cBhvr>
                                      <p:tavLst>
                                        <p:tav tm="0">
                                          <p:val>
                                            <p:strVal val="#ppt_x"/>
                                          </p:val>
                                        </p:tav>
                                        <p:tav tm="100000">
                                          <p:val>
                                            <p:strVal val="#ppt_x"/>
                                          </p:val>
                                        </p:tav>
                                      </p:tavLst>
                                    </p:anim>
                                    <p:anim calcmode="lin" valueType="num">
                                      <p:cBhvr additive="base">
                                        <p:cTn id="67" dur="500" fill="hold"/>
                                        <p:tgtEl>
                                          <p:spTgt spid="889"/>
                                        </p:tgtEl>
                                        <p:attrNameLst>
                                          <p:attrName>ppt_y</p:attrName>
                                        </p:attrNameLst>
                                      </p:cBhvr>
                                      <p:tavLst>
                                        <p:tav tm="0">
                                          <p:val>
                                            <p:strVal val="1+#ppt_h/2"/>
                                          </p:val>
                                        </p:tav>
                                        <p:tav tm="100000">
                                          <p:val>
                                            <p:strVal val="#ppt_y"/>
                                          </p:val>
                                        </p:tav>
                                      </p:tavLst>
                                    </p:anim>
                                  </p:childTnLst>
                                </p:cTn>
                              </p:par>
                              <p:par>
                                <p:cTn id="68" presetID="2" presetClass="entr" presetSubtype="4" fill="hold" nodeType="withEffect">
                                  <p:stCondLst>
                                    <p:cond delay="0"/>
                                  </p:stCondLst>
                                  <p:childTnLst>
                                    <p:set>
                                      <p:cBhvr>
                                        <p:cTn id="69" dur="1" fill="hold">
                                          <p:stCondLst>
                                            <p:cond delay="0"/>
                                          </p:stCondLst>
                                        </p:cTn>
                                        <p:tgtEl>
                                          <p:spTgt spid="59"/>
                                        </p:tgtEl>
                                        <p:attrNameLst>
                                          <p:attrName>style.visibility</p:attrName>
                                        </p:attrNameLst>
                                      </p:cBhvr>
                                      <p:to>
                                        <p:strVal val="visible"/>
                                      </p:to>
                                    </p:set>
                                    <p:anim calcmode="lin" valueType="num">
                                      <p:cBhvr additive="base">
                                        <p:cTn id="70" dur="500" fill="hold"/>
                                        <p:tgtEl>
                                          <p:spTgt spid="59"/>
                                        </p:tgtEl>
                                        <p:attrNameLst>
                                          <p:attrName>ppt_x</p:attrName>
                                        </p:attrNameLst>
                                      </p:cBhvr>
                                      <p:tavLst>
                                        <p:tav tm="0">
                                          <p:val>
                                            <p:strVal val="#ppt_x"/>
                                          </p:val>
                                        </p:tav>
                                        <p:tav tm="100000">
                                          <p:val>
                                            <p:strVal val="#ppt_x"/>
                                          </p:val>
                                        </p:tav>
                                      </p:tavLst>
                                    </p:anim>
                                    <p:anim calcmode="lin" valueType="num">
                                      <p:cBhvr additive="base">
                                        <p:cTn id="71" dur="500" fill="hold"/>
                                        <p:tgtEl>
                                          <p:spTgt spid="5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4" grpId="0"/>
      <p:bldP spid="145" grpId="0"/>
      <p:bldP spid="146" grpId="0"/>
      <p:bldP spid="147" grpId="0"/>
      <p:bldP spid="148" grpId="0"/>
      <p:bldP spid="149" grpId="0"/>
      <p:bldP spid="150" grpId="0"/>
      <p:bldP spid="151" grpId="0"/>
      <p:bldP spid="53" grpId="0"/>
      <p:bldP spid="56" grpId="0"/>
      <p:bldP spid="58" grpId="0"/>
      <p:bldP spid="884" grpId="0"/>
      <p:bldP spid="88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5" name="Google Shape;115;p26"/>
          <p:cNvSpPr txBox="1"/>
          <p:nvPr/>
        </p:nvSpPr>
        <p:spPr>
          <a:xfrm>
            <a:off x="976104" y="590550"/>
            <a:ext cx="8382000" cy="4215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F3F3F3"/>
              </a:buClr>
              <a:buSzPts val="1400"/>
              <a:buFont typeface="Rajdhani" panose="02000000000000000000"/>
              <a:buNone/>
              <a:defRPr/>
            </a:pPr>
            <a:r>
              <a:rPr kumimoji="0" lang="en-US" sz="3000" b="1" i="0" u="none" strike="noStrike" kern="0" cap="none" spc="0" normalizeH="0" baseline="0" noProof="0" dirty="0">
                <a:ln>
                  <a:noFill/>
                </a:ln>
                <a:solidFill>
                  <a:srgbClr val="F3F3F3"/>
                </a:solidFill>
                <a:effectLst/>
                <a:uLnTx/>
                <a:uFillTx/>
                <a:latin typeface="Rajdhani" panose="02000000000000000000"/>
                <a:ea typeface="Rajdhani" panose="02000000000000000000"/>
                <a:cs typeface="Rajdhani" panose="02000000000000000000"/>
                <a:sym typeface="Rajdhani" panose="02000000000000000000"/>
              </a:rPr>
              <a:t>Effects of social media</a:t>
            </a:r>
          </a:p>
          <a:p>
            <a:pPr marL="0" marR="0" lvl="0" indent="0" algn="l" defTabSz="914400" rtl="0" eaLnBrk="1" fontAlgn="auto" latinLnBrk="0" hangingPunct="1">
              <a:lnSpc>
                <a:spcPct val="100000"/>
              </a:lnSpc>
              <a:spcBef>
                <a:spcPts val="0"/>
              </a:spcBef>
              <a:spcAft>
                <a:spcPts val="0"/>
              </a:spcAft>
              <a:buClr>
                <a:srgbClr val="F3F3F3"/>
              </a:buClr>
              <a:buSzPts val="1400"/>
              <a:buFont typeface="Rajdhani" panose="02000000000000000000"/>
              <a:buNone/>
              <a:defRPr/>
            </a:pPr>
            <a:endParaRPr kumimoji="0" lang="en-US" sz="4800" b="1" i="0" u="none" strike="noStrike" kern="0" cap="none" spc="0" normalizeH="0" baseline="0" noProof="0" dirty="0">
              <a:ln>
                <a:noFill/>
              </a:ln>
              <a:solidFill>
                <a:srgbClr val="F3F3F3"/>
              </a:solidFill>
              <a:effectLst/>
              <a:uLnTx/>
              <a:uFillTx/>
              <a:latin typeface="Rajdhani" panose="02000000000000000000"/>
              <a:ea typeface="Rajdhani" panose="02000000000000000000"/>
              <a:cs typeface="Rajdhani" panose="02000000000000000000"/>
              <a:sym typeface="Rajdhani" panose="02000000000000000000"/>
            </a:endParaRPr>
          </a:p>
        </p:txBody>
      </p:sp>
      <p:grpSp>
        <p:nvGrpSpPr>
          <p:cNvPr id="2" name="Google Shape;1879;p51"/>
          <p:cNvGrpSpPr/>
          <p:nvPr/>
        </p:nvGrpSpPr>
        <p:grpSpPr>
          <a:xfrm>
            <a:off x="4397601" y="742950"/>
            <a:ext cx="4517799" cy="4114800"/>
            <a:chOff x="3741225" y="2889422"/>
            <a:chExt cx="407394" cy="404977"/>
          </a:xfrm>
        </p:grpSpPr>
        <p:sp>
          <p:nvSpPr>
            <p:cNvPr id="18" name="Google Shape;1880;p5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ln>
              <a:headEnd type="none" w="sm" len="sm"/>
              <a:tailEnd type="none" w="sm" len="s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sysClr val="windowText" lastClr="000000"/>
                </a:solidFill>
                <a:effectLst/>
                <a:uLnTx/>
                <a:uFillTx/>
              </a:endParaRPr>
            </a:p>
          </p:txBody>
        </p:sp>
        <p:sp>
          <p:nvSpPr>
            <p:cNvPr id="19" name="Google Shape;1881;p5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ln>
              <a:headEnd type="none" w="sm" len="sm"/>
              <a:tailEnd type="none" w="sm" len="s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sysClr val="windowText" lastClr="000000"/>
                </a:solidFill>
                <a:effectLst/>
                <a:uLnTx/>
                <a:uFillTx/>
              </a:endParaRPr>
            </a:p>
          </p:txBody>
        </p:sp>
        <p:sp>
          <p:nvSpPr>
            <p:cNvPr id="20" name="Google Shape;1882;p5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ln>
              <a:headEnd type="none" w="sm" len="sm"/>
              <a:tailEnd type="none" w="sm" len="s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sysClr val="windowText" lastClr="000000"/>
                </a:solidFill>
                <a:effectLst/>
                <a:uLnTx/>
                <a:uFillTx/>
              </a:endParaRPr>
            </a:p>
          </p:txBody>
        </p:sp>
        <p:sp>
          <p:nvSpPr>
            <p:cNvPr id="21" name="Google Shape;1883;p5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ln>
              <a:headEnd type="none" w="sm" len="sm"/>
              <a:tailEnd type="none" w="sm" len="s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sysClr val="windowText" lastClr="000000"/>
                </a:solidFill>
                <a:effectLst/>
                <a:uLnTx/>
                <a:uFillTx/>
              </a:endParaRPr>
            </a:p>
          </p:txBody>
        </p:sp>
        <p:sp>
          <p:nvSpPr>
            <p:cNvPr id="22" name="Google Shape;1884;p5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ln>
              <a:headEnd type="none" w="sm" len="sm"/>
              <a:tailEnd type="none" w="sm" len="s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sysClr val="windowText" lastClr="000000"/>
                </a:solidFill>
                <a:effectLst/>
                <a:uLnTx/>
                <a:uFillTx/>
              </a:endParaRPr>
            </a:p>
          </p:txBody>
        </p:sp>
        <p:sp>
          <p:nvSpPr>
            <p:cNvPr id="24" name="Google Shape;1886;p51"/>
            <p:cNvSpPr/>
            <p:nvPr/>
          </p:nvSpPr>
          <p:spPr>
            <a:xfrm>
              <a:off x="3784437"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ln>
              <a:headEnd type="none" w="sm" len="sm"/>
              <a:tailEnd type="none" w="sm" len="sm"/>
            </a:ln>
          </p:spPr>
          <p:style>
            <a:lnRef idx="3">
              <a:schemeClr val="lt1"/>
            </a:lnRef>
            <a:fillRef idx="1">
              <a:schemeClr val="accent1"/>
            </a:fillRef>
            <a:effectRef idx="1">
              <a:schemeClr val="accent1"/>
            </a:effectRef>
            <a:fontRef idx="minor">
              <a:schemeClr val="lt1"/>
            </a:fontRef>
          </p:style>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dirty="0">
                <a:ln>
                  <a:noFill/>
                </a:ln>
                <a:solidFill>
                  <a:sysClr val="windowText" lastClr="000000"/>
                </a:solidFill>
                <a:effectLst/>
                <a:uLnTx/>
                <a:uFillTx/>
              </a:endParaRPr>
            </a:p>
          </p:txBody>
        </p:sp>
      </p:grpSp>
      <p:sp>
        <p:nvSpPr>
          <p:cNvPr id="25" name="TextBox 24"/>
          <p:cNvSpPr txBox="1"/>
          <p:nvPr/>
        </p:nvSpPr>
        <p:spPr>
          <a:xfrm>
            <a:off x="6970627" y="3559740"/>
            <a:ext cx="1342988" cy="684803"/>
          </a:xfrm>
          <a:prstGeom prst="rect">
            <a:avLst/>
          </a:prstGeom>
          <a:noFill/>
        </p:spPr>
        <p:txBody>
          <a:bodyPr wrap="square" rtlCol="0">
            <a:spAutoFit/>
          </a:bodyPr>
          <a:lstStyle/>
          <a:p>
            <a:pPr algn="ctr"/>
            <a:r>
              <a:rPr lang="en-US" sz="1250" b="1" dirty="0">
                <a:solidFill>
                  <a:schemeClr val="tx2"/>
                </a:solidFill>
                <a:latin typeface="Bahnschrift SemiBold" panose="020B0502040204020203" pitchFamily="34" charset="0"/>
                <a:cs typeface="Courier New" panose="02070309020205020404" pitchFamily="49" charset="0"/>
              </a:rPr>
              <a:t>Reduced </a:t>
            </a:r>
          </a:p>
          <a:p>
            <a:pPr algn="ctr"/>
            <a:r>
              <a:rPr lang="en-US" sz="1300" b="1" dirty="0">
                <a:solidFill>
                  <a:schemeClr val="tx2"/>
                </a:solidFill>
                <a:latin typeface="Bahnschrift SemiBold" panose="020B0502040204020203" pitchFamily="34" charset="0"/>
                <a:cs typeface="Courier New" panose="02070309020205020404" pitchFamily="49" charset="0"/>
              </a:rPr>
              <a:t>real social interaction</a:t>
            </a:r>
          </a:p>
        </p:txBody>
      </p:sp>
      <p:sp>
        <p:nvSpPr>
          <p:cNvPr id="50" name="TextBox 49"/>
          <p:cNvSpPr txBox="1"/>
          <p:nvPr/>
        </p:nvSpPr>
        <p:spPr>
          <a:xfrm>
            <a:off x="7015719" y="1298712"/>
            <a:ext cx="1236707" cy="692497"/>
          </a:xfrm>
          <a:prstGeom prst="rect">
            <a:avLst/>
          </a:prstGeom>
          <a:noFill/>
        </p:spPr>
        <p:txBody>
          <a:bodyPr wrap="square" rtlCol="0">
            <a:spAutoFit/>
          </a:bodyPr>
          <a:lstStyle/>
          <a:p>
            <a:r>
              <a:rPr lang="en-US" sz="1300" b="1" dirty="0">
                <a:solidFill>
                  <a:schemeClr val="tx2"/>
                </a:solidFill>
                <a:latin typeface="Bahnschrift SemiBold" panose="020B0502040204020203" pitchFamily="34" charset="0"/>
                <a:cs typeface="Courier New" panose="02070309020205020404" pitchFamily="49" charset="0"/>
              </a:rPr>
              <a:t>Unpredictable changes in behavior</a:t>
            </a:r>
          </a:p>
        </p:txBody>
      </p:sp>
      <p:sp>
        <p:nvSpPr>
          <p:cNvPr id="51" name="TextBox 50"/>
          <p:cNvSpPr txBox="1"/>
          <p:nvPr/>
        </p:nvSpPr>
        <p:spPr>
          <a:xfrm>
            <a:off x="5676643" y="1026165"/>
            <a:ext cx="1013209" cy="692497"/>
          </a:xfrm>
          <a:prstGeom prst="rect">
            <a:avLst/>
          </a:prstGeom>
          <a:noFill/>
        </p:spPr>
        <p:txBody>
          <a:bodyPr wrap="square" rtlCol="0">
            <a:spAutoFit/>
          </a:bodyPr>
          <a:lstStyle/>
          <a:p>
            <a:r>
              <a:rPr lang="en-US" sz="1300" b="1" dirty="0">
                <a:solidFill>
                  <a:schemeClr val="tx2"/>
                </a:solidFill>
                <a:latin typeface="Bahnschrift SemiBold" panose="020B0502040204020203" pitchFamily="34" charset="0"/>
                <a:cs typeface="Courier New" panose="02070309020205020404" pitchFamily="49" charset="0"/>
              </a:rPr>
              <a:t>Alters</a:t>
            </a:r>
          </a:p>
          <a:p>
            <a:r>
              <a:rPr lang="en-US" sz="1300" b="1" dirty="0">
                <a:solidFill>
                  <a:schemeClr val="tx2"/>
                </a:solidFill>
                <a:latin typeface="Bahnschrift SemiBold" panose="020B0502040204020203" pitchFamily="34" charset="0"/>
                <a:cs typeface="Courier New" panose="02070309020205020404" pitchFamily="49" charset="0"/>
              </a:rPr>
              <a:t>the way we think</a:t>
            </a:r>
          </a:p>
        </p:txBody>
      </p:sp>
      <p:sp>
        <p:nvSpPr>
          <p:cNvPr id="54" name="TextBox 53"/>
          <p:cNvSpPr txBox="1"/>
          <p:nvPr/>
        </p:nvSpPr>
        <p:spPr>
          <a:xfrm>
            <a:off x="7620000" y="2395342"/>
            <a:ext cx="1278941" cy="492443"/>
          </a:xfrm>
          <a:prstGeom prst="rect">
            <a:avLst/>
          </a:prstGeom>
          <a:noFill/>
        </p:spPr>
        <p:txBody>
          <a:bodyPr wrap="square" rtlCol="0">
            <a:spAutoFit/>
          </a:bodyPr>
          <a:lstStyle/>
          <a:p>
            <a:r>
              <a:rPr lang="en-US" sz="1300" b="1" dirty="0">
                <a:solidFill>
                  <a:schemeClr val="tx2"/>
                </a:solidFill>
                <a:latin typeface="Bahnschrift SemiBold" panose="020B0502040204020203" pitchFamily="34" charset="0"/>
                <a:cs typeface="Courier New" panose="02070309020205020404" pitchFamily="49" charset="0"/>
              </a:rPr>
              <a:t>Data shared with everyone</a:t>
            </a:r>
          </a:p>
        </p:txBody>
      </p:sp>
      <p:sp>
        <p:nvSpPr>
          <p:cNvPr id="39" name="TextBox 38"/>
          <p:cNvSpPr txBox="1"/>
          <p:nvPr/>
        </p:nvSpPr>
        <p:spPr>
          <a:xfrm>
            <a:off x="5700969" y="3904898"/>
            <a:ext cx="1233231" cy="669414"/>
          </a:xfrm>
          <a:prstGeom prst="rect">
            <a:avLst/>
          </a:prstGeom>
          <a:noFill/>
        </p:spPr>
        <p:txBody>
          <a:bodyPr wrap="square" rtlCol="0">
            <a:spAutoFit/>
          </a:bodyPr>
          <a:lstStyle/>
          <a:p>
            <a:pPr algn="ctr"/>
            <a:r>
              <a:rPr lang="en-US" sz="1250" b="1" dirty="0">
                <a:solidFill>
                  <a:schemeClr val="tx2"/>
                </a:solidFill>
                <a:latin typeface="Bahnschrift SemiBold" panose="020B0502040204020203" pitchFamily="34" charset="0"/>
                <a:cs typeface="Courier New" panose="02070309020205020404" pitchFamily="49" charset="0"/>
              </a:rPr>
              <a:t>Political and Social Disparity</a:t>
            </a:r>
            <a:endParaRPr lang="en-US" sz="1300" b="1" dirty="0">
              <a:solidFill>
                <a:schemeClr val="tx2"/>
              </a:solidFill>
              <a:latin typeface="Bahnschrift SemiBold" panose="020B0502040204020203" pitchFamily="34" charset="0"/>
              <a:cs typeface="Courier New" panose="02070309020205020404" pitchFamily="49" charset="0"/>
            </a:endParaRPr>
          </a:p>
        </p:txBody>
      </p:sp>
      <p:sp>
        <p:nvSpPr>
          <p:cNvPr id="40" name="TextBox 39"/>
          <p:cNvSpPr txBox="1"/>
          <p:nvPr/>
        </p:nvSpPr>
        <p:spPr>
          <a:xfrm>
            <a:off x="4572000" y="3119715"/>
            <a:ext cx="1190208" cy="861774"/>
          </a:xfrm>
          <a:prstGeom prst="rect">
            <a:avLst/>
          </a:prstGeom>
          <a:noFill/>
        </p:spPr>
        <p:txBody>
          <a:bodyPr wrap="square" rtlCol="0">
            <a:spAutoFit/>
          </a:bodyPr>
          <a:lstStyle/>
          <a:p>
            <a:pPr algn="ctr"/>
            <a:r>
              <a:rPr lang="en-US" sz="1250" b="1" dirty="0">
                <a:solidFill>
                  <a:schemeClr val="tx2"/>
                </a:solidFill>
                <a:latin typeface="Bahnschrift SemiBold" panose="020B0502040204020203" pitchFamily="34" charset="0"/>
                <a:cs typeface="Courier New" panose="02070309020205020404" pitchFamily="49" charset="0"/>
              </a:rPr>
              <a:t>Distracts the new and emerging youth</a:t>
            </a:r>
            <a:endParaRPr lang="en-US" sz="1300" b="1" dirty="0">
              <a:solidFill>
                <a:schemeClr val="tx2"/>
              </a:solidFill>
              <a:latin typeface="Bahnschrift SemiBold" panose="020B0502040204020203" pitchFamily="34" charset="0"/>
              <a:cs typeface="Courier New" panose="02070309020205020404" pitchFamily="49" charset="0"/>
            </a:endParaRPr>
          </a:p>
        </p:txBody>
      </p:sp>
      <p:sp>
        <p:nvSpPr>
          <p:cNvPr id="3" name="TextBox 2"/>
          <p:cNvSpPr txBox="1"/>
          <p:nvPr/>
        </p:nvSpPr>
        <p:spPr>
          <a:xfrm>
            <a:off x="332314" y="666750"/>
            <a:ext cx="3505200" cy="4431983"/>
          </a:xfrm>
          <a:prstGeom prst="rect">
            <a:avLst/>
          </a:prstGeom>
          <a:noFill/>
        </p:spPr>
        <p:txBody>
          <a:bodyPr wrap="square" rtlCol="0">
            <a:spAutoFit/>
          </a:bodyPr>
          <a:lstStyle/>
          <a:p>
            <a:r>
              <a:rPr lang="en-US" dirty="0">
                <a:solidFill>
                  <a:srgbClr val="F3F3F3"/>
                </a:solidFill>
                <a:latin typeface="Bahnschrift SemiCondensed" panose="020B0502040204020203" pitchFamily="34" charset="0"/>
                <a:ea typeface="Fira Sans Condensed Light" panose="020B0503050000020004"/>
                <a:cs typeface="Fira Sans Condensed Light" panose="020B0503050000020004"/>
                <a:sym typeface="Fira Sans Condensed Light" panose="020B0503050000020004"/>
              </a:rPr>
              <a:t>Social media is, without a doubt, a revolutionary invention of humanity. People can stay in-touch with their relatives, have a platform to show their talents and creativity and it promotes civic engagement.</a:t>
            </a:r>
          </a:p>
          <a:p>
            <a:endParaRPr lang="en-US" dirty="0">
              <a:solidFill>
                <a:srgbClr val="F3F3F3"/>
              </a:solidFill>
              <a:latin typeface="Bahnschrift SemiCondensed" panose="020B0502040204020203" pitchFamily="34" charset="0"/>
              <a:ea typeface="Fira Sans Condensed Light" panose="020B0503050000020004"/>
              <a:cs typeface="Fira Sans Condensed Light" panose="020B0503050000020004"/>
              <a:sym typeface="Fira Sans Condensed Light" panose="020B0503050000020004"/>
            </a:endParaRPr>
          </a:p>
          <a:p>
            <a:endParaRPr lang="en-US" sz="700" dirty="0">
              <a:solidFill>
                <a:srgbClr val="F3F3F3"/>
              </a:solidFill>
              <a:latin typeface="Bahnschrift SemiCondensed" panose="020B0502040204020203" pitchFamily="34" charset="0"/>
              <a:ea typeface="Fira Sans Condensed Light" panose="020B0503050000020004"/>
              <a:cs typeface="Fira Sans Condensed Light" panose="020B0503050000020004"/>
              <a:sym typeface="Fira Sans Condensed Light" panose="020B0503050000020004"/>
            </a:endParaRPr>
          </a:p>
          <a:p>
            <a:r>
              <a:rPr lang="en-US" dirty="0">
                <a:solidFill>
                  <a:srgbClr val="F3F3F3"/>
                </a:solidFill>
                <a:latin typeface="Bahnschrift SemiCondensed" panose="020B0502040204020203" pitchFamily="34" charset="0"/>
                <a:ea typeface="Fira Sans Condensed Light" panose="020B0503050000020004"/>
                <a:cs typeface="Fira Sans Condensed Light" panose="020B0503050000020004"/>
                <a:sym typeface="Fira Sans Condensed Light" panose="020B0503050000020004"/>
              </a:rPr>
              <a:t>However, the problems that arise due to its usage are far more damaging than what its benefits can make up for. Few such problems are:</a:t>
            </a:r>
          </a:p>
          <a:p>
            <a:endParaRPr lang="en-US" sz="700" dirty="0">
              <a:solidFill>
                <a:srgbClr val="F3F3F3"/>
              </a:solidFill>
              <a:latin typeface="Bahnschrift SemiCondensed" panose="020B0502040204020203" pitchFamily="34" charset="0"/>
              <a:ea typeface="Fira Sans Condensed Light" panose="020B0503050000020004"/>
              <a:cs typeface="Fira Sans Condensed Light" panose="020B0503050000020004"/>
              <a:sym typeface="Fira Sans Condensed Light" panose="020B0503050000020004"/>
            </a:endParaRPr>
          </a:p>
          <a:p>
            <a:pPr marL="285750" indent="-285750">
              <a:spcBef>
                <a:spcPts val="600"/>
              </a:spcBef>
              <a:buClr>
                <a:schemeClr val="tx2"/>
              </a:buClr>
              <a:buFont typeface="Arial" panose="020B0604020202020204" pitchFamily="34" charset="0"/>
              <a:buChar char="•"/>
            </a:pPr>
            <a:r>
              <a:rPr lang="en-US" dirty="0">
                <a:solidFill>
                  <a:srgbClr val="F3F3F3"/>
                </a:solidFill>
                <a:latin typeface="Bahnschrift SemiCondensed" panose="020B0502040204020203" pitchFamily="34" charset="0"/>
                <a:ea typeface="Fira Sans Condensed Light" panose="020B0503050000020004"/>
                <a:cs typeface="Fira Sans Condensed Light" panose="020B0503050000020004"/>
                <a:sym typeface="Fira Sans Condensed Light" panose="020B0503050000020004"/>
              </a:rPr>
              <a:t>Wastage of Productive Time</a:t>
            </a:r>
          </a:p>
          <a:p>
            <a:pPr marL="285750" indent="-285750">
              <a:spcBef>
                <a:spcPts val="600"/>
              </a:spcBef>
              <a:buClr>
                <a:schemeClr val="tx2"/>
              </a:buClr>
              <a:buFont typeface="Arial" panose="020B0604020202020204" pitchFamily="34" charset="0"/>
              <a:buChar char="•"/>
            </a:pPr>
            <a:r>
              <a:rPr lang="en-US" dirty="0">
                <a:solidFill>
                  <a:srgbClr val="F3F3F3"/>
                </a:solidFill>
                <a:latin typeface="Bahnschrift SemiCondensed" panose="020B0502040204020203" pitchFamily="34" charset="0"/>
                <a:ea typeface="Fira Sans Condensed Light" panose="020B0503050000020004"/>
                <a:cs typeface="Fira Sans Condensed Light" panose="020B0503050000020004"/>
                <a:sym typeface="Fira Sans Condensed Light" panose="020B0503050000020004"/>
              </a:rPr>
              <a:t>Addiction</a:t>
            </a:r>
          </a:p>
          <a:p>
            <a:pPr marL="285750" indent="-285750">
              <a:spcBef>
                <a:spcPts val="600"/>
              </a:spcBef>
              <a:buClr>
                <a:schemeClr val="tx2"/>
              </a:buClr>
              <a:buFont typeface="Arial" panose="020B0604020202020204" pitchFamily="34" charset="0"/>
              <a:buChar char="•"/>
            </a:pPr>
            <a:r>
              <a:rPr lang="en-US" dirty="0">
                <a:solidFill>
                  <a:srgbClr val="F3F3F3"/>
                </a:solidFill>
                <a:latin typeface="Bahnschrift SemiCondensed" panose="020B0502040204020203" pitchFamily="34" charset="0"/>
                <a:ea typeface="Fira Sans Condensed Light" panose="020B0503050000020004"/>
                <a:cs typeface="Fira Sans Condensed Light" panose="020B0503050000020004"/>
                <a:sym typeface="Fira Sans Condensed Light" panose="020B0503050000020004"/>
              </a:rPr>
              <a:t>Privacy Invasion</a:t>
            </a:r>
            <a:r>
              <a:rPr lang="en-US" dirty="0">
                <a:solidFill>
                  <a:schemeClr val="tx2"/>
                </a:solidFill>
                <a:latin typeface="Bahnschrift SemiCondensed" panose="020B0502040204020203" pitchFamily="34" charset="0"/>
                <a:ea typeface="Fira Sans Condensed Light" panose="020B0503050000020004"/>
                <a:cs typeface="Fira Sans Condensed Light" panose="020B0503050000020004"/>
                <a:sym typeface="Fira Sans Condensed Light" panose="020B0503050000020004"/>
              </a:rPr>
              <a:t> / Cyber-Stalking</a:t>
            </a:r>
          </a:p>
          <a:p>
            <a:pPr marL="285750" indent="-285750">
              <a:spcBef>
                <a:spcPts val="600"/>
              </a:spcBef>
              <a:buClr>
                <a:schemeClr val="tx2"/>
              </a:buClr>
              <a:buFont typeface="Arial" panose="020B0604020202020204" pitchFamily="34" charset="0"/>
              <a:buChar char="•"/>
            </a:pPr>
            <a:r>
              <a:rPr lang="en-US" dirty="0">
                <a:solidFill>
                  <a:schemeClr val="tx2"/>
                </a:solidFill>
                <a:latin typeface="Bahnschrift SemiCondensed" panose="020B0502040204020203" pitchFamily="34" charset="0"/>
                <a:ea typeface="Fira Sans Condensed Light" panose="020B0503050000020004"/>
                <a:cs typeface="Fira Sans Condensed Light" panose="020B0503050000020004"/>
                <a:sym typeface="Fira Sans Condensed Light" panose="020B0503050000020004"/>
              </a:rPr>
              <a:t>Behavioral Changes</a:t>
            </a:r>
          </a:p>
          <a:p>
            <a:pPr marL="285750" indent="-285750">
              <a:spcBef>
                <a:spcPts val="600"/>
              </a:spcBef>
              <a:buClr>
                <a:schemeClr val="tx2"/>
              </a:buClr>
              <a:buFont typeface="Arial" panose="020B0604020202020204" pitchFamily="34" charset="0"/>
              <a:buChar char="•"/>
            </a:pPr>
            <a:r>
              <a:rPr lang="en-US" dirty="0">
                <a:solidFill>
                  <a:schemeClr val="tx2"/>
                </a:solidFill>
                <a:latin typeface="Bahnschrift SemiCondensed" panose="020B0502040204020203" pitchFamily="34" charset="0"/>
                <a:ea typeface="Fira Sans Condensed Light" panose="020B0503050000020004"/>
                <a:cs typeface="Fira Sans Condensed Light" panose="020B0503050000020004"/>
                <a:sym typeface="Fira Sans Condensed Light" panose="020B0503050000020004"/>
              </a:rPr>
              <a:t>Selling out of data</a:t>
            </a:r>
          </a:p>
          <a:p>
            <a:pPr marL="285750" indent="-285750">
              <a:spcBef>
                <a:spcPts val="600"/>
              </a:spcBef>
              <a:buClr>
                <a:schemeClr val="tx2"/>
              </a:buClr>
              <a:buFont typeface="Arial" panose="020B0604020202020204" pitchFamily="34" charset="0"/>
              <a:buChar char="•"/>
            </a:pPr>
            <a:r>
              <a:rPr lang="en-US" dirty="0">
                <a:solidFill>
                  <a:schemeClr val="tx2"/>
                </a:solidFill>
                <a:latin typeface="Bahnschrift SemiCondensed" panose="020B0502040204020203" pitchFamily="34" charset="0"/>
                <a:ea typeface="Fira Sans Condensed Light" panose="020B0503050000020004"/>
                <a:cs typeface="Fira Sans Condensed Light" panose="020B0503050000020004"/>
                <a:sym typeface="Fira Sans Condensed Light" panose="020B0503050000020004"/>
              </a:rPr>
              <a:t>Fake News</a:t>
            </a:r>
          </a:p>
          <a:p>
            <a:endParaRPr lang="en-US" dirty="0">
              <a:solidFill>
                <a:srgbClr val="F3F3F3"/>
              </a:solidFill>
              <a:latin typeface="Fira Sans Condensed Light" panose="020B0503050000020004"/>
              <a:ea typeface="Fira Sans Condensed Light" panose="020B0503050000020004"/>
              <a:cs typeface="Fira Sans Condensed Light" panose="020B0503050000020004"/>
              <a:sym typeface="Fira Sans Condensed Light" panose="020B0503050000020004"/>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5"/>
                                        </p:tgtEl>
                                        <p:attrNameLst>
                                          <p:attrName>style.visibility</p:attrName>
                                        </p:attrNameLst>
                                      </p:cBhvr>
                                      <p:to>
                                        <p:strVal val="visible"/>
                                      </p:to>
                                    </p:set>
                                    <p:anim calcmode="lin" valueType="num">
                                      <p:cBhvr additive="base">
                                        <p:cTn id="11" dur="500" fill="hold"/>
                                        <p:tgtEl>
                                          <p:spTgt spid="25"/>
                                        </p:tgtEl>
                                        <p:attrNameLst>
                                          <p:attrName>ppt_x</p:attrName>
                                        </p:attrNameLst>
                                      </p:cBhvr>
                                      <p:tavLst>
                                        <p:tav tm="0">
                                          <p:val>
                                            <p:strVal val="#ppt_x"/>
                                          </p:val>
                                        </p:tav>
                                        <p:tav tm="100000">
                                          <p:val>
                                            <p:strVal val="#ppt_x"/>
                                          </p:val>
                                        </p:tav>
                                      </p:tavLst>
                                    </p:anim>
                                    <p:anim calcmode="lin" valueType="num">
                                      <p:cBhvr additive="base">
                                        <p:cTn id="12" dur="500" fill="hold"/>
                                        <p:tgtEl>
                                          <p:spTgt spid="2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50"/>
                                        </p:tgtEl>
                                        <p:attrNameLst>
                                          <p:attrName>style.visibility</p:attrName>
                                        </p:attrNameLst>
                                      </p:cBhvr>
                                      <p:to>
                                        <p:strVal val="visible"/>
                                      </p:to>
                                    </p:set>
                                    <p:anim calcmode="lin" valueType="num">
                                      <p:cBhvr additive="base">
                                        <p:cTn id="15" dur="500" fill="hold"/>
                                        <p:tgtEl>
                                          <p:spTgt spid="50"/>
                                        </p:tgtEl>
                                        <p:attrNameLst>
                                          <p:attrName>ppt_x</p:attrName>
                                        </p:attrNameLst>
                                      </p:cBhvr>
                                      <p:tavLst>
                                        <p:tav tm="0">
                                          <p:val>
                                            <p:strVal val="#ppt_x"/>
                                          </p:val>
                                        </p:tav>
                                        <p:tav tm="100000">
                                          <p:val>
                                            <p:strVal val="#ppt_x"/>
                                          </p:val>
                                        </p:tav>
                                      </p:tavLst>
                                    </p:anim>
                                    <p:anim calcmode="lin" valueType="num">
                                      <p:cBhvr additive="base">
                                        <p:cTn id="16" dur="500" fill="hold"/>
                                        <p:tgtEl>
                                          <p:spTgt spid="50"/>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anim calcmode="lin" valueType="num">
                                      <p:cBhvr additive="base">
                                        <p:cTn id="19" dur="500" fill="hold"/>
                                        <p:tgtEl>
                                          <p:spTgt spid="51"/>
                                        </p:tgtEl>
                                        <p:attrNameLst>
                                          <p:attrName>ppt_x</p:attrName>
                                        </p:attrNameLst>
                                      </p:cBhvr>
                                      <p:tavLst>
                                        <p:tav tm="0">
                                          <p:val>
                                            <p:strVal val="#ppt_x"/>
                                          </p:val>
                                        </p:tav>
                                        <p:tav tm="100000">
                                          <p:val>
                                            <p:strVal val="#ppt_x"/>
                                          </p:val>
                                        </p:tav>
                                      </p:tavLst>
                                    </p:anim>
                                    <p:anim calcmode="lin" valueType="num">
                                      <p:cBhvr additive="base">
                                        <p:cTn id="20" dur="500" fill="hold"/>
                                        <p:tgtEl>
                                          <p:spTgt spid="51"/>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54"/>
                                        </p:tgtEl>
                                        <p:attrNameLst>
                                          <p:attrName>style.visibility</p:attrName>
                                        </p:attrNameLst>
                                      </p:cBhvr>
                                      <p:to>
                                        <p:strVal val="visible"/>
                                      </p:to>
                                    </p:set>
                                    <p:anim calcmode="lin" valueType="num">
                                      <p:cBhvr additive="base">
                                        <p:cTn id="23" dur="500" fill="hold"/>
                                        <p:tgtEl>
                                          <p:spTgt spid="54"/>
                                        </p:tgtEl>
                                        <p:attrNameLst>
                                          <p:attrName>ppt_x</p:attrName>
                                        </p:attrNameLst>
                                      </p:cBhvr>
                                      <p:tavLst>
                                        <p:tav tm="0">
                                          <p:val>
                                            <p:strVal val="#ppt_x"/>
                                          </p:val>
                                        </p:tav>
                                        <p:tav tm="100000">
                                          <p:val>
                                            <p:strVal val="#ppt_x"/>
                                          </p:val>
                                        </p:tav>
                                      </p:tavLst>
                                    </p:anim>
                                    <p:anim calcmode="lin" valueType="num">
                                      <p:cBhvr additive="base">
                                        <p:cTn id="24" dur="500" fill="hold"/>
                                        <p:tgtEl>
                                          <p:spTgt spid="54"/>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39"/>
                                        </p:tgtEl>
                                        <p:attrNameLst>
                                          <p:attrName>style.visibility</p:attrName>
                                        </p:attrNameLst>
                                      </p:cBhvr>
                                      <p:to>
                                        <p:strVal val="visible"/>
                                      </p:to>
                                    </p:set>
                                    <p:anim calcmode="lin" valueType="num">
                                      <p:cBhvr additive="base">
                                        <p:cTn id="27" dur="500" fill="hold"/>
                                        <p:tgtEl>
                                          <p:spTgt spid="39"/>
                                        </p:tgtEl>
                                        <p:attrNameLst>
                                          <p:attrName>ppt_x</p:attrName>
                                        </p:attrNameLst>
                                      </p:cBhvr>
                                      <p:tavLst>
                                        <p:tav tm="0">
                                          <p:val>
                                            <p:strVal val="#ppt_x"/>
                                          </p:val>
                                        </p:tav>
                                        <p:tav tm="100000">
                                          <p:val>
                                            <p:strVal val="#ppt_x"/>
                                          </p:val>
                                        </p:tav>
                                      </p:tavLst>
                                    </p:anim>
                                    <p:anim calcmode="lin" valueType="num">
                                      <p:cBhvr additive="base">
                                        <p:cTn id="28" dur="500" fill="hold"/>
                                        <p:tgtEl>
                                          <p:spTgt spid="39"/>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40"/>
                                        </p:tgtEl>
                                        <p:attrNameLst>
                                          <p:attrName>style.visibility</p:attrName>
                                        </p:attrNameLst>
                                      </p:cBhvr>
                                      <p:to>
                                        <p:strVal val="visible"/>
                                      </p:to>
                                    </p:set>
                                    <p:anim calcmode="lin" valueType="num">
                                      <p:cBhvr additive="base">
                                        <p:cTn id="31" dur="500" fill="hold"/>
                                        <p:tgtEl>
                                          <p:spTgt spid="40"/>
                                        </p:tgtEl>
                                        <p:attrNameLst>
                                          <p:attrName>ppt_x</p:attrName>
                                        </p:attrNameLst>
                                      </p:cBhvr>
                                      <p:tavLst>
                                        <p:tav tm="0">
                                          <p:val>
                                            <p:strVal val="#ppt_x"/>
                                          </p:val>
                                        </p:tav>
                                        <p:tav tm="100000">
                                          <p:val>
                                            <p:strVal val="#ppt_x"/>
                                          </p:val>
                                        </p:tav>
                                      </p:tavLst>
                                    </p:anim>
                                    <p:anim calcmode="lin" valueType="num">
                                      <p:cBhvr additive="base">
                                        <p:cTn id="32"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50" grpId="0"/>
      <p:bldP spid="51" grpId="0"/>
      <p:bldP spid="54" grpId="0"/>
      <p:bldP spid="39" grpId="0"/>
      <p:bldP spid="4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9"/>
          <p:cNvSpPr txBox="1">
            <a:spLocks noGrp="1"/>
          </p:cNvSpPr>
          <p:nvPr>
            <p:ph type="title" idx="6"/>
          </p:nvPr>
        </p:nvSpPr>
        <p:spPr>
          <a:xfrm>
            <a:off x="381000" y="285750"/>
            <a:ext cx="8085000" cy="572700"/>
          </a:xfrm>
          <a:prstGeom prst="rect">
            <a:avLst/>
          </a:prstGeom>
        </p:spPr>
        <p:txBody>
          <a:bodyPr spcFirstLastPara="1" wrap="square" lIns="91425" tIns="91425" rIns="91425" bIns="91425" anchor="t" anchorCtr="0">
            <a:noAutofit/>
          </a:bodyPr>
          <a:lstStyle/>
          <a:p>
            <a:pPr algn="l"/>
            <a:r>
              <a:rPr lang="en-US" sz="3200" dirty="0"/>
              <a:t>How are these Social media Giants using us?</a:t>
            </a:r>
            <a:br>
              <a:rPr lang="en-US" sz="3200" dirty="0"/>
            </a:br>
            <a:endParaRPr sz="3000" dirty="0">
              <a:solidFill>
                <a:srgbClr val="F3F3F3"/>
              </a:solidFill>
            </a:endParaRPr>
          </a:p>
        </p:txBody>
      </p:sp>
      <p:sp>
        <p:nvSpPr>
          <p:cNvPr id="19" name="Rectangle 18"/>
          <p:cNvSpPr/>
          <p:nvPr/>
        </p:nvSpPr>
        <p:spPr>
          <a:xfrm>
            <a:off x="381000" y="1014264"/>
            <a:ext cx="8077200" cy="3784600"/>
          </a:xfrm>
          <a:prstGeom prst="rect">
            <a:avLst/>
          </a:prstGeom>
        </p:spPr>
        <p:txBody>
          <a:bodyPr wrap="square">
            <a:spAutoFit/>
          </a:bodyPr>
          <a:lstStyle/>
          <a:p>
            <a:pPr marL="285750" indent="-285750">
              <a:lnSpc>
                <a:spcPct val="150000"/>
              </a:lnSpc>
              <a:buClr>
                <a:schemeClr val="tx2"/>
              </a:buClr>
              <a:buFont typeface="Arial" panose="020B0604020202020204" pitchFamily="34" charset="0"/>
              <a:buChar char="•"/>
            </a:pPr>
            <a:r>
              <a:rPr lang="en-US" sz="1600"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rPr>
              <a:t>Ever wondered that how these media giants like Google, Facebook, Apple, Amazon etc do business? Their customers are the advertisers, NOT US! </a:t>
            </a:r>
          </a:p>
          <a:p>
            <a:pPr marL="285750" indent="-285750">
              <a:lnSpc>
                <a:spcPct val="150000"/>
              </a:lnSpc>
              <a:buClr>
                <a:schemeClr val="tx2"/>
              </a:buClr>
              <a:buFont typeface="Arial" panose="020B0604020202020204" pitchFamily="34" charset="0"/>
              <a:buChar char="•"/>
            </a:pPr>
            <a:r>
              <a:rPr lang="en-US" sz="1600"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rPr>
              <a:t>We are actually the </a:t>
            </a:r>
            <a:r>
              <a:rPr lang="en-US" sz="1600" i="1"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rPr>
              <a:t>product</a:t>
            </a:r>
            <a:r>
              <a:rPr lang="en-US" sz="1600"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rPr>
              <a:t> that is being exchanged between them. </a:t>
            </a:r>
          </a:p>
          <a:p>
            <a:pPr marL="285750" indent="-285750">
              <a:lnSpc>
                <a:spcPct val="150000"/>
              </a:lnSpc>
              <a:buClr>
                <a:schemeClr val="tx2"/>
              </a:buClr>
              <a:buFont typeface="Arial" panose="020B0604020202020204" pitchFamily="34" charset="0"/>
              <a:buChar char="•"/>
            </a:pPr>
            <a:r>
              <a:rPr lang="en-US" sz="1600"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rPr>
              <a:t>The companies pay google to change our mindsets and bring the world their course by small increments and they will pay google for this task. </a:t>
            </a:r>
          </a:p>
          <a:p>
            <a:pPr marL="285750" indent="-285750">
              <a:lnSpc>
                <a:spcPct val="150000"/>
              </a:lnSpc>
              <a:buClr>
                <a:schemeClr val="tx2"/>
              </a:buClr>
              <a:buFont typeface="Arial" panose="020B0604020202020204" pitchFamily="34" charset="0"/>
              <a:buChar char="•"/>
            </a:pPr>
            <a:r>
              <a:rPr lang="en-US" sz="1600"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rPr>
              <a:t>Google will then, utilize its potent algorithms to cause a slight unpredictable change in our thinking and that is the </a:t>
            </a:r>
            <a:r>
              <a:rPr lang="en-US" sz="1600" i="1"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rPr>
              <a:t>product</a:t>
            </a:r>
            <a:r>
              <a:rPr lang="en-US" sz="1600"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rPr>
              <a:t>. </a:t>
            </a:r>
          </a:p>
          <a:p>
            <a:pPr marL="285750" indent="-285750">
              <a:lnSpc>
                <a:spcPct val="150000"/>
              </a:lnSpc>
              <a:buClr>
                <a:schemeClr val="tx2"/>
              </a:buClr>
              <a:buFont typeface="Arial" panose="020B0604020202020204" pitchFamily="34" charset="0"/>
              <a:buChar char="•"/>
            </a:pPr>
            <a:r>
              <a:rPr lang="en-US" sz="1600"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rPr>
              <a:t>These social media apps are capable of manipulating us the way they like. </a:t>
            </a:r>
          </a:p>
          <a:p>
            <a:pPr marL="285750" indent="-285750">
              <a:lnSpc>
                <a:spcPct val="150000"/>
              </a:lnSpc>
              <a:buClr>
                <a:schemeClr val="tx2"/>
              </a:buClr>
              <a:buFont typeface="Arial" panose="020B0604020202020204" pitchFamily="34" charset="0"/>
              <a:buChar char="•"/>
            </a:pPr>
            <a:r>
              <a:rPr lang="en-US" sz="1600"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rPr>
              <a:t>It is rightly said by Carole Cadwaladr and I quote: “</a:t>
            </a:r>
            <a:r>
              <a:rPr lang="en-US" sz="1600" i="1"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rPr>
              <a:t>If Facebook were to be a country, it would be North Korea</a:t>
            </a:r>
            <a:r>
              <a:rPr lang="en-US" sz="1600"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rPr>
              <a: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9" name="Rectangle 18"/>
          <p:cNvSpPr/>
          <p:nvPr/>
        </p:nvSpPr>
        <p:spPr>
          <a:xfrm>
            <a:off x="381000" y="0"/>
            <a:ext cx="8077200" cy="5657767"/>
          </a:xfrm>
          <a:prstGeom prst="rect">
            <a:avLst/>
          </a:prstGeom>
        </p:spPr>
        <p:txBody>
          <a:bodyPr wrap="square">
            <a:spAutoFit/>
          </a:bodyPr>
          <a:lstStyle/>
          <a:p>
            <a:pPr>
              <a:lnSpc>
                <a:spcPct val="150000"/>
              </a:lnSpc>
              <a:buClr>
                <a:schemeClr val="tx2"/>
              </a:buClr>
              <a:buFont typeface="Wingdings" panose="05000000000000000000" pitchFamily="2" charset="2"/>
              <a:buChar char="v"/>
            </a:pPr>
            <a:endParaRPr lang="en-US" sz="400"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endParaRPr>
          </a:p>
          <a:p>
            <a:pPr>
              <a:lnSpc>
                <a:spcPct val="150000"/>
              </a:lnSpc>
              <a:buClr>
                <a:schemeClr val="tx2"/>
              </a:buClr>
              <a:buFont typeface="Wingdings" panose="05000000000000000000" pitchFamily="2" charset="2"/>
              <a:buChar char="v"/>
            </a:pPr>
            <a:r>
              <a:rPr lang="en-US"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rPr>
              <a:t> </a:t>
            </a:r>
            <a:r>
              <a:rPr lang="en-US" b="1"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rPr>
              <a:t>Our behavior predictions are being</a:t>
            </a:r>
            <a:r>
              <a:rPr lang="en-US"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rPr>
              <a:t> interpreted by our former data and  are then sold to advertisers! There exists a field called data science related to it.</a:t>
            </a:r>
          </a:p>
          <a:p>
            <a:pPr>
              <a:lnSpc>
                <a:spcPct val="150000"/>
              </a:lnSpc>
              <a:buClr>
                <a:schemeClr val="tx2"/>
              </a:buClr>
              <a:buFont typeface="Wingdings" panose="05000000000000000000" pitchFamily="2" charset="2"/>
              <a:buChar char="v"/>
            </a:pPr>
            <a:endParaRPr lang="en-US"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endParaRPr>
          </a:p>
          <a:p>
            <a:pPr>
              <a:lnSpc>
                <a:spcPct val="150000"/>
              </a:lnSpc>
              <a:buClr>
                <a:schemeClr val="tx2"/>
              </a:buClr>
            </a:pPr>
            <a:endParaRPr lang="en-US"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endParaRPr>
          </a:p>
          <a:p>
            <a:pPr>
              <a:lnSpc>
                <a:spcPct val="150000"/>
              </a:lnSpc>
              <a:buClr>
                <a:schemeClr val="tx2"/>
              </a:buClr>
              <a:buFont typeface="Wingdings" panose="05000000000000000000" pitchFamily="2" charset="2"/>
              <a:buChar char="v"/>
            </a:pPr>
            <a:endParaRPr lang="en-US"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endParaRPr>
          </a:p>
          <a:p>
            <a:pPr>
              <a:lnSpc>
                <a:spcPct val="150000"/>
              </a:lnSpc>
              <a:buClr>
                <a:schemeClr val="tx2"/>
              </a:buClr>
              <a:buFont typeface="Wingdings" panose="05000000000000000000" pitchFamily="2" charset="2"/>
              <a:buChar char="v"/>
            </a:pPr>
            <a:endParaRPr lang="en-US"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endParaRPr>
          </a:p>
          <a:p>
            <a:pPr>
              <a:lnSpc>
                <a:spcPct val="150000"/>
              </a:lnSpc>
              <a:buClr>
                <a:schemeClr val="tx2"/>
              </a:buClr>
            </a:pPr>
            <a:endParaRPr lang="en-US"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endParaRPr>
          </a:p>
          <a:p>
            <a:pPr>
              <a:lnSpc>
                <a:spcPct val="150000"/>
              </a:lnSpc>
              <a:buClr>
                <a:schemeClr val="tx2"/>
              </a:buClr>
            </a:pPr>
            <a:endParaRPr lang="en-US"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endParaRPr>
          </a:p>
          <a:p>
            <a:pPr>
              <a:lnSpc>
                <a:spcPct val="150000"/>
              </a:lnSpc>
              <a:buClr>
                <a:schemeClr val="tx2"/>
              </a:buClr>
            </a:pPr>
            <a:endParaRPr lang="en-US"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endParaRPr>
          </a:p>
          <a:p>
            <a:pPr>
              <a:lnSpc>
                <a:spcPct val="150000"/>
              </a:lnSpc>
              <a:buClr>
                <a:schemeClr val="tx2"/>
              </a:buClr>
            </a:pPr>
            <a:endParaRPr lang="en-US" sz="700"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endParaRPr>
          </a:p>
          <a:p>
            <a:pPr>
              <a:lnSpc>
                <a:spcPct val="150000"/>
              </a:lnSpc>
              <a:buClr>
                <a:schemeClr val="tx2"/>
              </a:buClr>
            </a:pPr>
            <a:r>
              <a:rPr lang="en-US" sz="1300" dirty="0">
                <a:solidFill>
                  <a:schemeClr val="tx2"/>
                </a:solidFill>
                <a:latin typeface="Bahnschrift SemiCondensed" panose="020B0502040204020203" pitchFamily="34" charset="0"/>
              </a:rPr>
              <a:t>Data plays a huge role in understanding valuable insights about target demographics and customer preferences. </a:t>
            </a:r>
            <a:r>
              <a:rPr lang="en-US" sz="1300"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rPr>
              <a:t>Data is important to them as the </a:t>
            </a:r>
            <a:r>
              <a:rPr lang="en-US" sz="1300" b="1"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rPr>
              <a:t>running money</a:t>
            </a:r>
            <a:r>
              <a:rPr lang="en-US" sz="1300"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rPr>
              <a:t>! Once oil was known as running money but as time passed data took over everything and is considered as the fuel of modern economy. The most important thing about data is that it has the virtue of being in state of constant growth. The advertising companies along with companies, who need to sell their products to us, invests huge amounts to gather data of users which helps them to predict the growing trends accurately and target us as per our interests.</a:t>
            </a:r>
          </a:p>
          <a:p>
            <a:pPr>
              <a:lnSpc>
                <a:spcPct val="150000"/>
              </a:lnSpc>
              <a:buClr>
                <a:schemeClr val="tx2"/>
              </a:buClr>
              <a:buFont typeface="Wingdings" panose="05000000000000000000" pitchFamily="2" charset="2"/>
              <a:buChar char="v"/>
            </a:pPr>
            <a:endParaRPr lang="en-US"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endParaRPr>
          </a:p>
          <a:p>
            <a:pPr>
              <a:lnSpc>
                <a:spcPct val="150000"/>
              </a:lnSpc>
              <a:buClr>
                <a:schemeClr val="tx2"/>
              </a:buClr>
              <a:buFont typeface="Wingdings" panose="05000000000000000000" pitchFamily="2" charset="2"/>
              <a:buChar char="v"/>
            </a:pPr>
            <a:endParaRPr lang="en-US" dirty="0">
              <a:solidFill>
                <a:schemeClr val="tx2"/>
              </a:solidFill>
              <a:effectLst>
                <a:outerShdw blurRad="38100" dist="19050" dir="2700000" algn="tl" rotWithShape="0">
                  <a:schemeClr val="dk1">
                    <a:alpha val="40000"/>
                  </a:schemeClr>
                </a:outerShdw>
              </a:effectLst>
              <a:latin typeface="Bahnschrift SemiCondensed" panose="020B0502040204020203" pitchFamily="34" charset="0"/>
            </a:endParaRPr>
          </a:p>
        </p:txBody>
      </p:sp>
      <p:sp>
        <p:nvSpPr>
          <p:cNvPr id="5" name="Google Shape;2157;p51"/>
          <p:cNvSpPr/>
          <p:nvPr/>
        </p:nvSpPr>
        <p:spPr>
          <a:xfrm rot="2767553">
            <a:off x="2310529" y="1238773"/>
            <a:ext cx="1089230" cy="320404"/>
          </a:xfrm>
          <a:prstGeom prst="stripedRightArrow">
            <a:avLst>
              <a:gd name="adj1" fmla="val 50000"/>
              <a:gd name="adj2" fmla="val 50000"/>
            </a:avLst>
          </a:prstGeom>
        </p:spPr>
        <p:style>
          <a:lnRef idx="3">
            <a:schemeClr val="lt1"/>
          </a:lnRef>
          <a:fillRef idx="1">
            <a:schemeClr val="dk1"/>
          </a:fillRef>
          <a:effectRef idx="1">
            <a:schemeClr val="dk1"/>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7" name="Straight Connector 6"/>
          <p:cNvCxnSpPr/>
          <p:nvPr/>
        </p:nvCxnSpPr>
        <p:spPr>
          <a:xfrm>
            <a:off x="4290060" y="1123950"/>
            <a:ext cx="172974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3429000" y="1581150"/>
            <a:ext cx="4800600" cy="889795"/>
          </a:xfrm>
          <a:prstGeom prst="rect">
            <a:avLst/>
          </a:prstGeom>
        </p:spPr>
        <p:style>
          <a:lnRef idx="3">
            <a:schemeClr val="lt1"/>
          </a:lnRef>
          <a:fillRef idx="1">
            <a:schemeClr val="accent5"/>
          </a:fillRef>
          <a:effectRef idx="1">
            <a:schemeClr val="accent5"/>
          </a:effectRef>
          <a:fontRef idx="minor">
            <a:schemeClr val="lt1"/>
          </a:fontRef>
        </p:style>
        <p:txBody>
          <a:bodyPr wrap="square" rtlCol="0">
            <a:spAutoFit/>
          </a:bodyPr>
          <a:lstStyle/>
          <a:p>
            <a:pPr algn="ctr">
              <a:lnSpc>
                <a:spcPct val="150000"/>
              </a:lnSpc>
              <a:buClr>
                <a:schemeClr val="tx2"/>
              </a:buClr>
            </a:pPr>
            <a:r>
              <a:rPr lang="en-US" sz="1200" dirty="0">
                <a:solidFill>
                  <a:schemeClr val="tx2"/>
                </a:solidFill>
                <a:latin typeface="Bahnschrift Light" panose="020B0502040204020203" pitchFamily="34" charset="0"/>
                <a:cs typeface="Arial" panose="020B0604020202020204" pitchFamily="34" charset="0"/>
              </a:rPr>
              <a:t>It is study that combines domain expertise, programming skills, and knowledge of mathematics and statistics to extract meaningful insights from data.</a:t>
            </a:r>
          </a:p>
        </p:txBody>
      </p:sp>
      <p:sp>
        <p:nvSpPr>
          <p:cNvPr id="9" name="TextBox 8"/>
          <p:cNvSpPr txBox="1"/>
          <p:nvPr/>
        </p:nvSpPr>
        <p:spPr>
          <a:xfrm>
            <a:off x="762000" y="2571750"/>
            <a:ext cx="1752600" cy="523220"/>
          </a:xfrm>
          <a:prstGeom prst="rect">
            <a:avLst/>
          </a:prstGeom>
          <a:gradFill flip="none" rotWithShape="1">
            <a:gsLst>
              <a:gs pos="0">
                <a:srgbClr val="FF0000">
                  <a:shade val="30000"/>
                  <a:satMod val="115000"/>
                </a:srgbClr>
              </a:gs>
              <a:gs pos="50000">
                <a:srgbClr val="FF0000">
                  <a:shade val="67500"/>
                  <a:satMod val="115000"/>
                </a:srgbClr>
              </a:gs>
              <a:gs pos="100000">
                <a:srgbClr val="FF0000">
                  <a:shade val="100000"/>
                  <a:satMod val="115000"/>
                </a:srgbClr>
              </a:gs>
            </a:gsLst>
            <a:path path="circle">
              <a:fillToRect l="50000" t="50000" r="50000" b="50000"/>
            </a:path>
            <a:tileRect/>
          </a:gradFill>
        </p:spPr>
        <p:style>
          <a:lnRef idx="1">
            <a:schemeClr val="accent3"/>
          </a:lnRef>
          <a:fillRef idx="2">
            <a:schemeClr val="accent3"/>
          </a:fillRef>
          <a:effectRef idx="1">
            <a:schemeClr val="accent3"/>
          </a:effectRef>
          <a:fontRef idx="minor">
            <a:schemeClr val="dk1"/>
          </a:fontRef>
        </p:style>
        <p:txBody>
          <a:bodyPr wrap="square" rtlCol="0">
            <a:spAutoFit/>
          </a:bodyPr>
          <a:lstStyle/>
          <a:p>
            <a:pPr algn="ctr"/>
            <a:r>
              <a:rPr lang="en-US" b="1" dirty="0">
                <a:solidFill>
                  <a:schemeClr val="tx2"/>
                </a:solidFill>
                <a:latin typeface="Advent Pro Light" panose="02000506040000020004" charset="0"/>
              </a:rPr>
              <a:t>Why is this data Important to them?</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500"/>
                                        <p:tgtEl>
                                          <p:spTgt spid="5"/>
                                        </p:tgtEl>
                                      </p:cBhvr>
                                    </p:animEffect>
                                  </p:childTnLst>
                                </p:cTn>
                              </p:par>
                              <p:par>
                                <p:cTn id="11" presetID="3" presetClass="entr" presetSubtype="1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blinds(horizontal)">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4" presetClass="entr" presetSubtype="16"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box(in)">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4" presetClass="entr" presetSubtype="16" fill="hold" nodeType="clickEffect">
                                  <p:stCondLst>
                                    <p:cond delay="0"/>
                                  </p:stCondLst>
                                  <p:childTnLst>
                                    <p:set>
                                      <p:cBhvr>
                                        <p:cTn id="22" dur="1" fill="hold">
                                          <p:stCondLst>
                                            <p:cond delay="0"/>
                                          </p:stCondLst>
                                        </p:cTn>
                                        <p:tgtEl>
                                          <p:spTgt spid="19">
                                            <p:txEl>
                                              <p:pRg st="10" end="10"/>
                                            </p:txEl>
                                          </p:spTgt>
                                        </p:tgtEl>
                                        <p:attrNameLst>
                                          <p:attrName>style.visibility</p:attrName>
                                        </p:attrNameLst>
                                      </p:cBhvr>
                                      <p:to>
                                        <p:strVal val="visible"/>
                                      </p:to>
                                    </p:set>
                                    <p:animEffect transition="in" filter="box(in)">
                                      <p:cBhvr>
                                        <p:cTn id="23" dur="500"/>
                                        <p:tgtEl>
                                          <p:spTgt spid="19">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P spid="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9"/>
          <p:cNvSpPr txBox="1">
            <a:spLocks noGrp="1"/>
          </p:cNvSpPr>
          <p:nvPr>
            <p:ph type="title" idx="6"/>
          </p:nvPr>
        </p:nvSpPr>
        <p:spPr>
          <a:xfrm>
            <a:off x="381000" y="285750"/>
            <a:ext cx="8085000" cy="572700"/>
          </a:xfrm>
          <a:prstGeom prst="rect">
            <a:avLst/>
          </a:prstGeom>
        </p:spPr>
        <p:txBody>
          <a:bodyPr spcFirstLastPara="1" wrap="square" lIns="91425" tIns="91425" rIns="91425" bIns="91425" anchor="t" anchorCtr="0">
            <a:noAutofit/>
          </a:bodyPr>
          <a:lstStyle/>
          <a:p>
            <a:pPr algn="l"/>
            <a:r>
              <a:rPr lang="en-US" sz="3200" dirty="0"/>
              <a:t>Privacy Invasion and Stalking</a:t>
            </a:r>
            <a:br>
              <a:rPr lang="en-US" sz="3200" dirty="0"/>
            </a:br>
            <a:endParaRPr sz="3000" dirty="0">
              <a:solidFill>
                <a:srgbClr val="F3F3F3"/>
              </a:solidFill>
            </a:endParaRPr>
          </a:p>
        </p:txBody>
      </p:sp>
      <p:sp>
        <p:nvSpPr>
          <p:cNvPr id="19" name="Rectangle 18"/>
          <p:cNvSpPr/>
          <p:nvPr/>
        </p:nvSpPr>
        <p:spPr>
          <a:xfrm>
            <a:off x="381000" y="1047750"/>
            <a:ext cx="8077200" cy="2893100"/>
          </a:xfrm>
          <a:prstGeom prst="rect">
            <a:avLst/>
          </a:prstGeom>
        </p:spPr>
        <p:txBody>
          <a:bodyPr wrap="square">
            <a:spAutoFit/>
          </a:bodyPr>
          <a:lstStyle/>
          <a:p>
            <a:r>
              <a:rPr lang="en-US" dirty="0">
                <a:solidFill>
                  <a:schemeClr val="tx2"/>
                </a:solidFill>
                <a:latin typeface="Bahnschrift SemiCondensed" panose="020B0502040204020203" pitchFamily="34" charset="0"/>
              </a:rPr>
              <a:t>Have you noticed how some of the ads on the sites you visit seem to be a perfect match to your interests? </a:t>
            </a:r>
          </a:p>
          <a:p>
            <a:endParaRPr lang="en-US" dirty="0">
              <a:solidFill>
                <a:schemeClr val="tx2"/>
              </a:solidFill>
              <a:latin typeface="Bahnschrift SemiCondensed" panose="020B0502040204020203" pitchFamily="34" charset="0"/>
            </a:endParaRPr>
          </a:p>
          <a:p>
            <a:r>
              <a:rPr lang="en-US" dirty="0">
                <a:solidFill>
                  <a:schemeClr val="tx2"/>
                </a:solidFill>
                <a:latin typeface="Bahnschrift SemiCondensed" panose="020B0502040204020203" pitchFamily="34" charset="0"/>
              </a:rPr>
              <a:t>Think that’s a coincidence?</a:t>
            </a:r>
          </a:p>
          <a:p>
            <a:endParaRPr lang="en-US" dirty="0">
              <a:solidFill>
                <a:schemeClr val="tx2"/>
              </a:solidFill>
              <a:latin typeface="Bahnschrift SemiCondensed" panose="020B0502040204020203" pitchFamily="34" charset="0"/>
            </a:endParaRPr>
          </a:p>
          <a:p>
            <a:r>
              <a:rPr lang="en-US" dirty="0">
                <a:solidFill>
                  <a:schemeClr val="tx2"/>
                </a:solidFill>
                <a:latin typeface="Bahnschrift SemiCondensed" panose="020B0502040204020203" pitchFamily="34" charset="0"/>
              </a:rPr>
              <a:t>The software companies running the social applications thought promise to keep our data secure but actually they keep an eye on us, compile the data and sale it for further use. </a:t>
            </a:r>
          </a:p>
          <a:p>
            <a:endParaRPr lang="en-US" dirty="0">
              <a:solidFill>
                <a:schemeClr val="tx2"/>
              </a:solidFill>
              <a:latin typeface="Bahnschrift SemiCondensed" panose="020B0502040204020203" pitchFamily="34" charset="0"/>
            </a:endParaRPr>
          </a:p>
          <a:p>
            <a:endParaRPr lang="en-US" i="1" u="sng" dirty="0">
              <a:ln/>
              <a:solidFill>
                <a:schemeClr val="tx2"/>
              </a:solidFill>
              <a:latin typeface="Bahnschrift" panose="020B0502040204020203" pitchFamily="34" charset="0"/>
            </a:endParaRPr>
          </a:p>
          <a:p>
            <a:endParaRPr lang="en-US" i="1" u="sng" dirty="0">
              <a:ln/>
              <a:solidFill>
                <a:schemeClr val="tx2"/>
              </a:solidFill>
              <a:latin typeface="Bahnschrift" panose="020B0502040204020203" pitchFamily="34" charset="0"/>
            </a:endParaRPr>
          </a:p>
          <a:p>
            <a:endParaRPr lang="en-US" dirty="0">
              <a:ln/>
              <a:solidFill>
                <a:schemeClr val="tx2"/>
              </a:solidFill>
              <a:effectLst>
                <a:outerShdw blurRad="38100" dist="19050" dir="2700000" algn="tl" rotWithShape="0">
                  <a:schemeClr val="dk1">
                    <a:alpha val="40000"/>
                  </a:schemeClr>
                </a:outerShdw>
              </a:effectLst>
              <a:latin typeface="Bahnschrift SemiCondensed" panose="020B0502040204020203" pitchFamily="34" charset="0"/>
            </a:endParaRPr>
          </a:p>
          <a:p>
            <a:endParaRPr lang="en-US" dirty="0">
              <a:ln/>
              <a:solidFill>
                <a:schemeClr val="tx2"/>
              </a:solidFill>
              <a:effectLst>
                <a:outerShdw blurRad="38100" dist="19050" dir="2700000" algn="tl" rotWithShape="0">
                  <a:schemeClr val="dk1">
                    <a:alpha val="40000"/>
                  </a:schemeClr>
                </a:outerShdw>
              </a:effectLst>
              <a:latin typeface="Bahnschrift SemiCondensed" panose="020B0502040204020203" pitchFamily="34" charset="0"/>
            </a:endParaRPr>
          </a:p>
          <a:p>
            <a:r>
              <a:rPr lang="en-US" dirty="0">
                <a:ln/>
                <a:solidFill>
                  <a:schemeClr val="tx2"/>
                </a:solidFill>
                <a:effectLst>
                  <a:outerShdw blurRad="38100" dist="19050" dir="2700000" algn="tl" rotWithShape="0">
                    <a:schemeClr val="dk1">
                      <a:alpha val="40000"/>
                    </a:schemeClr>
                  </a:outerShdw>
                </a:effectLst>
                <a:latin typeface="Bahnschrift SemiCondensed" panose="020B0502040204020203" pitchFamily="34" charset="0"/>
              </a:rPr>
              <a:t>Cookies - s</a:t>
            </a:r>
            <a:r>
              <a:rPr lang="en-US" dirty="0">
                <a:solidFill>
                  <a:schemeClr val="tx2"/>
                </a:solidFill>
                <a:latin typeface="Bahnschrift SemiCondensed" panose="020B0502040204020203" pitchFamily="34" charset="0"/>
              </a:rPr>
              <a:t>mall files stored on a computer that enable tracking the user across different sites. They are claimed to be secured but actually these files are the one which let advertisers target us.</a:t>
            </a:r>
          </a:p>
        </p:txBody>
      </p:sp>
      <p:sp>
        <p:nvSpPr>
          <p:cNvPr id="4" name="Rectangle 3"/>
          <p:cNvSpPr/>
          <p:nvPr/>
        </p:nvSpPr>
        <p:spPr>
          <a:xfrm>
            <a:off x="2133600" y="1276350"/>
            <a:ext cx="1295400" cy="646331"/>
          </a:xfrm>
          <a:prstGeom prst="rect">
            <a:avLst/>
          </a:prstGeom>
          <a:noFill/>
        </p:spPr>
        <p:txBody>
          <a:bodyPr wrap="square" lIns="91440" tIns="45720" rIns="91440" bIns="45720">
            <a:spAutoFit/>
          </a:bodyPr>
          <a:lstStyle/>
          <a:p>
            <a:pPr algn="ctr"/>
            <a:r>
              <a:rPr lang="en-US" sz="2800" b="1" cap="none" spc="0"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rPr>
              <a:t>NO</a:t>
            </a:r>
            <a:r>
              <a:rPr lang="en-US" sz="3600" b="1" cap="none" spc="0" dirty="0">
                <a:ln w="19050">
                  <a:solidFill>
                    <a:schemeClr val="tx2">
                      <a:tint val="1000"/>
                    </a:schemeClr>
                  </a:solidFill>
                  <a:prstDash val="solid"/>
                </a:ln>
                <a:solidFill>
                  <a:schemeClr val="accent3"/>
                </a:solidFill>
                <a:effectLst>
                  <a:outerShdw blurRad="50000" dist="50800" dir="7500000" algn="tl">
                    <a:srgbClr val="000000">
                      <a:shade val="5000"/>
                      <a:alpha val="35000"/>
                    </a:srgbClr>
                  </a:outerShdw>
                </a:effectLst>
              </a:rPr>
              <a:t>!</a:t>
            </a:r>
          </a:p>
        </p:txBody>
      </p:sp>
      <p:sp>
        <p:nvSpPr>
          <p:cNvPr id="5" name="TextBox 4"/>
          <p:cNvSpPr txBox="1"/>
          <p:nvPr/>
        </p:nvSpPr>
        <p:spPr>
          <a:xfrm>
            <a:off x="2667000" y="2647950"/>
            <a:ext cx="1752600" cy="523220"/>
          </a:xfrm>
          <a:prstGeom prst="rect">
            <a:avLst/>
          </a:prstGeom>
        </p:spPr>
        <p:style>
          <a:lnRef idx="0">
            <a:schemeClr val="accent3"/>
          </a:lnRef>
          <a:fillRef idx="3">
            <a:schemeClr val="accent3"/>
          </a:fillRef>
          <a:effectRef idx="3">
            <a:schemeClr val="accent3"/>
          </a:effectRef>
          <a:fontRef idx="minor">
            <a:schemeClr val="lt1"/>
          </a:fontRef>
        </p:style>
        <p:txBody>
          <a:bodyPr wrap="square" rtlCol="0">
            <a:spAutoFit/>
          </a:bodyPr>
          <a:lstStyle/>
          <a:p>
            <a:pPr algn="ctr"/>
            <a:r>
              <a:rPr lang="en-US" b="1" dirty="0">
                <a:solidFill>
                  <a:schemeClr val="tx1"/>
                </a:solidFill>
              </a:rPr>
              <a:t> DAILY LIFE EXAMPLE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9">
                                            <p:txEl>
                                              <p:pRg st="0" end="0"/>
                                            </p:txEl>
                                          </p:spTgt>
                                        </p:tgtEl>
                                        <p:attrNameLst>
                                          <p:attrName>style.visibility</p:attrName>
                                        </p:attrNameLst>
                                      </p:cBhvr>
                                      <p:to>
                                        <p:strVal val="visible"/>
                                      </p:to>
                                    </p:set>
                                    <p:animEffect transition="in" filter="blinds(horizontal)">
                                      <p:cBhvr>
                                        <p:cTn id="7" dur="500"/>
                                        <p:tgtEl>
                                          <p:spTgt spid="19">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19">
                                            <p:txEl>
                                              <p:pRg st="2" end="2"/>
                                            </p:txEl>
                                          </p:spTgt>
                                        </p:tgtEl>
                                        <p:attrNameLst>
                                          <p:attrName>style.visibility</p:attrName>
                                        </p:attrNameLst>
                                      </p:cBhvr>
                                      <p:to>
                                        <p:strVal val="visible"/>
                                      </p:to>
                                    </p:set>
                                    <p:animEffect transition="in" filter="blinds(horizontal)">
                                      <p:cBhvr>
                                        <p:cTn id="10" dur="500"/>
                                        <p:tgtEl>
                                          <p:spTgt spid="19">
                                            <p:txEl>
                                              <p:pRg st="2" end="2"/>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19">
                                            <p:txEl>
                                              <p:pRg st="4" end="4"/>
                                            </p:txEl>
                                          </p:spTgt>
                                        </p:tgtEl>
                                        <p:attrNameLst>
                                          <p:attrName>style.visibility</p:attrName>
                                        </p:attrNameLst>
                                      </p:cBhvr>
                                      <p:to>
                                        <p:strVal val="visible"/>
                                      </p:to>
                                    </p:set>
                                    <p:animEffect transition="in" filter="blinds(horizontal)">
                                      <p:cBhvr>
                                        <p:cTn id="21" dur="500"/>
                                        <p:tgtEl>
                                          <p:spTgt spid="19">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blinds(horizontal)">
                                      <p:cBhvr>
                                        <p:cTn id="26" dur="500"/>
                                        <p:tgtEl>
                                          <p:spTgt spid="5"/>
                                        </p:tgtEl>
                                      </p:cBhvr>
                                    </p:animEffect>
                                  </p:childTnLst>
                                </p:cTn>
                              </p:par>
                            </p:childTnLst>
                          </p:cTn>
                        </p:par>
                      </p:childTnLst>
                    </p:cTn>
                  </p:par>
                  <p:par>
                    <p:cTn id="27" fill="hold">
                      <p:stCondLst>
                        <p:cond delay="indefinite"/>
                      </p:stCondLst>
                      <p:childTnLst>
                        <p:par>
                          <p:cTn id="28" fill="hold">
                            <p:stCondLst>
                              <p:cond delay="0"/>
                            </p:stCondLst>
                            <p:childTnLst>
                              <p:par>
                                <p:cTn id="29" presetID="5" presetClass="entr" presetSubtype="10" fill="hold" nodeType="clickEffect">
                                  <p:stCondLst>
                                    <p:cond delay="0"/>
                                  </p:stCondLst>
                                  <p:childTnLst>
                                    <p:set>
                                      <p:cBhvr>
                                        <p:cTn id="30" dur="1" fill="hold">
                                          <p:stCondLst>
                                            <p:cond delay="0"/>
                                          </p:stCondLst>
                                        </p:cTn>
                                        <p:tgtEl>
                                          <p:spTgt spid="19">
                                            <p:txEl>
                                              <p:pRg st="10" end="10"/>
                                            </p:txEl>
                                          </p:spTgt>
                                        </p:tgtEl>
                                        <p:attrNameLst>
                                          <p:attrName>style.visibility</p:attrName>
                                        </p:attrNameLst>
                                      </p:cBhvr>
                                      <p:to>
                                        <p:strVal val="visible"/>
                                      </p:to>
                                    </p:set>
                                    <p:animEffect transition="in" filter="checkerboard(across)">
                                      <p:cBhvr>
                                        <p:cTn id="31" dur="500"/>
                                        <p:tgtEl>
                                          <p:spTgt spid="19">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sp>
        <p:nvSpPr>
          <p:cNvPr id="703" name="Google Shape;703;p36"/>
          <p:cNvSpPr txBox="1">
            <a:spLocks noGrp="1"/>
          </p:cNvSpPr>
          <p:nvPr>
            <p:ph type="subTitle" idx="4294967295"/>
          </p:nvPr>
        </p:nvSpPr>
        <p:spPr>
          <a:xfrm>
            <a:off x="914400" y="2724150"/>
            <a:ext cx="1532400" cy="783900"/>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1600"/>
              </a:spcAft>
              <a:buNone/>
            </a:pPr>
            <a:r>
              <a:rPr lang="en-US" sz="1400" dirty="0">
                <a:solidFill>
                  <a:srgbClr val="F3F3F3"/>
                </a:solidFill>
                <a:latin typeface="Bahnschrift SemiCondensed" panose="020B0502040204020203" pitchFamily="34" charset="0"/>
              </a:rPr>
              <a:t>We perform certain activity on internet e.g. searching</a:t>
            </a:r>
            <a:endParaRPr sz="1400" dirty="0">
              <a:solidFill>
                <a:srgbClr val="F3F3F3"/>
              </a:solidFill>
              <a:latin typeface="Bahnschrift SemiCondensed" panose="020B0502040204020203" pitchFamily="34" charset="0"/>
            </a:endParaRPr>
          </a:p>
        </p:txBody>
      </p:sp>
      <p:sp>
        <p:nvSpPr>
          <p:cNvPr id="710" name="Google Shape;710;p36"/>
          <p:cNvSpPr/>
          <p:nvPr/>
        </p:nvSpPr>
        <p:spPr>
          <a:xfrm>
            <a:off x="1194250" y="1657350"/>
            <a:ext cx="1091750" cy="10668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1" name="Google Shape;711;p36"/>
          <p:cNvSpPr/>
          <p:nvPr/>
        </p:nvSpPr>
        <p:spPr>
          <a:xfrm>
            <a:off x="2743200" y="1581150"/>
            <a:ext cx="1070050" cy="10668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2" name="Google Shape;712;p36"/>
          <p:cNvSpPr/>
          <p:nvPr/>
        </p:nvSpPr>
        <p:spPr>
          <a:xfrm>
            <a:off x="4267200" y="1581150"/>
            <a:ext cx="1124550" cy="10668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3" name="Google Shape;713;p36"/>
          <p:cNvSpPr/>
          <p:nvPr/>
        </p:nvSpPr>
        <p:spPr>
          <a:xfrm>
            <a:off x="5867400" y="1733550"/>
            <a:ext cx="1102850" cy="11430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4" name="Google Shape;714;p36"/>
          <p:cNvSpPr/>
          <p:nvPr/>
        </p:nvSpPr>
        <p:spPr>
          <a:xfrm>
            <a:off x="7391400" y="1657350"/>
            <a:ext cx="1066800" cy="990600"/>
          </a:xfrm>
          <a:prstGeom prst="ellipse">
            <a:avLst/>
          </a:prstGeom>
          <a:noFill/>
          <a:ln w="19050" cap="flat" cmpd="sng">
            <a:solidFill>
              <a:srgbClr val="F3F3F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715" name="Google Shape;715;p36"/>
          <p:cNvCxnSpPr>
            <a:stCxn id="710" idx="6"/>
            <a:endCxn id="711" idx="2"/>
          </p:cNvCxnSpPr>
          <p:nvPr/>
        </p:nvCxnSpPr>
        <p:spPr>
          <a:xfrm flipV="1">
            <a:off x="2286000" y="2114550"/>
            <a:ext cx="457200" cy="76200"/>
          </a:xfrm>
          <a:prstGeom prst="straightConnector1">
            <a:avLst/>
          </a:prstGeom>
          <a:noFill/>
          <a:ln w="19050" cap="flat" cmpd="sng">
            <a:solidFill>
              <a:srgbClr val="F3F3F3"/>
            </a:solidFill>
            <a:prstDash val="solid"/>
            <a:round/>
            <a:headEnd type="none" w="med" len="med"/>
            <a:tailEnd type="none" w="med" len="med"/>
          </a:ln>
        </p:spPr>
      </p:cxnSp>
      <p:cxnSp>
        <p:nvCxnSpPr>
          <p:cNvPr id="716" name="Google Shape;716;p36"/>
          <p:cNvCxnSpPr>
            <a:stCxn id="711" idx="6"/>
            <a:endCxn id="712" idx="2"/>
          </p:cNvCxnSpPr>
          <p:nvPr/>
        </p:nvCxnSpPr>
        <p:spPr>
          <a:xfrm>
            <a:off x="3813250" y="2114550"/>
            <a:ext cx="453950" cy="1588"/>
          </a:xfrm>
          <a:prstGeom prst="straightConnector1">
            <a:avLst/>
          </a:prstGeom>
          <a:noFill/>
          <a:ln w="19050" cap="flat" cmpd="sng">
            <a:solidFill>
              <a:srgbClr val="F3F3F3"/>
            </a:solidFill>
            <a:prstDash val="solid"/>
            <a:round/>
            <a:headEnd type="none" w="med" len="med"/>
            <a:tailEnd type="none" w="med" len="med"/>
          </a:ln>
        </p:spPr>
      </p:cxnSp>
      <p:cxnSp>
        <p:nvCxnSpPr>
          <p:cNvPr id="717" name="Google Shape;717;p36"/>
          <p:cNvCxnSpPr>
            <a:stCxn id="712" idx="6"/>
            <a:endCxn id="713" idx="2"/>
          </p:cNvCxnSpPr>
          <p:nvPr/>
        </p:nvCxnSpPr>
        <p:spPr>
          <a:xfrm>
            <a:off x="5391750" y="2114550"/>
            <a:ext cx="475650" cy="190500"/>
          </a:xfrm>
          <a:prstGeom prst="straightConnector1">
            <a:avLst/>
          </a:prstGeom>
          <a:noFill/>
          <a:ln w="19050" cap="flat" cmpd="sng">
            <a:solidFill>
              <a:srgbClr val="F3F3F3"/>
            </a:solidFill>
            <a:prstDash val="solid"/>
            <a:round/>
            <a:headEnd type="none" w="med" len="med"/>
            <a:tailEnd type="none" w="med" len="med"/>
          </a:ln>
        </p:spPr>
      </p:cxnSp>
      <p:cxnSp>
        <p:nvCxnSpPr>
          <p:cNvPr id="718" name="Google Shape;718;p36"/>
          <p:cNvCxnSpPr>
            <a:stCxn id="713" idx="6"/>
            <a:endCxn id="714" idx="2"/>
          </p:cNvCxnSpPr>
          <p:nvPr/>
        </p:nvCxnSpPr>
        <p:spPr>
          <a:xfrm flipV="1">
            <a:off x="6970250" y="2152650"/>
            <a:ext cx="421150" cy="152400"/>
          </a:xfrm>
          <a:prstGeom prst="straightConnector1">
            <a:avLst/>
          </a:prstGeom>
          <a:noFill/>
          <a:ln w="19050" cap="flat" cmpd="sng">
            <a:solidFill>
              <a:srgbClr val="F3F3F3"/>
            </a:solidFill>
            <a:prstDash val="solid"/>
            <a:round/>
            <a:headEnd type="none" w="med" len="med"/>
            <a:tailEnd type="none" w="med" len="med"/>
          </a:ln>
        </p:spPr>
      </p:cxnSp>
      <p:grpSp>
        <p:nvGrpSpPr>
          <p:cNvPr id="719" name="Google Shape;719;p36"/>
          <p:cNvGrpSpPr/>
          <p:nvPr/>
        </p:nvGrpSpPr>
        <p:grpSpPr>
          <a:xfrm>
            <a:off x="1461443" y="1907577"/>
            <a:ext cx="648466" cy="535210"/>
            <a:chOff x="4126815" y="2760704"/>
            <a:chExt cx="380393" cy="363118"/>
          </a:xfrm>
        </p:grpSpPr>
        <p:sp>
          <p:nvSpPr>
            <p:cNvPr id="720" name="Google Shape;720;p36"/>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1" name="Google Shape;721;p36"/>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2" name="Google Shape;722;p36"/>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23" name="Google Shape;723;p36"/>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732" name="Google Shape;732;p36"/>
          <p:cNvGrpSpPr/>
          <p:nvPr/>
        </p:nvGrpSpPr>
        <p:grpSpPr>
          <a:xfrm>
            <a:off x="4495262" y="1834929"/>
            <a:ext cx="685800" cy="533400"/>
            <a:chOff x="2171474" y="3369229"/>
            <a:chExt cx="408156" cy="343737"/>
          </a:xfrm>
        </p:grpSpPr>
        <p:sp>
          <p:nvSpPr>
            <p:cNvPr id="733" name="Google Shape;733;p36"/>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4" name="Google Shape;734;p36"/>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5" name="Google Shape;735;p36"/>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36" name="Google Shape;736;p36"/>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7" name="Rectangle 46"/>
          <p:cNvSpPr/>
          <p:nvPr/>
        </p:nvSpPr>
        <p:spPr>
          <a:xfrm>
            <a:off x="457200" y="285750"/>
            <a:ext cx="8153400" cy="954107"/>
          </a:xfrm>
          <a:prstGeom prst="rect">
            <a:avLst/>
          </a:prstGeom>
        </p:spPr>
        <p:txBody>
          <a:bodyPr wrap="square">
            <a:spAutoFit/>
          </a:bodyPr>
          <a:lstStyle/>
          <a:p>
            <a:endParaRPr lang="en-US" dirty="0">
              <a:ln/>
              <a:solidFill>
                <a:schemeClr val="tx2"/>
              </a:solidFill>
              <a:effectLst>
                <a:outerShdw blurRad="38100" dist="19050" dir="2700000" algn="tl" rotWithShape="0">
                  <a:schemeClr val="dk1">
                    <a:alpha val="40000"/>
                  </a:schemeClr>
                </a:outerShdw>
              </a:effectLst>
            </a:endParaRPr>
          </a:p>
          <a:p>
            <a:endParaRPr lang="en-US" dirty="0">
              <a:solidFill>
                <a:schemeClr val="tx2"/>
              </a:solidFill>
            </a:endParaRPr>
          </a:p>
          <a:p>
            <a:endParaRPr lang="en-US" dirty="0">
              <a:solidFill>
                <a:schemeClr val="tx2"/>
              </a:solidFill>
            </a:endParaRPr>
          </a:p>
          <a:p>
            <a:r>
              <a:rPr lang="en-US" dirty="0">
                <a:solidFill>
                  <a:schemeClr val="tx2"/>
                </a:solidFill>
              </a:rPr>
              <a:t> </a:t>
            </a:r>
            <a:endParaRPr lang="en-US" dirty="0">
              <a:ln/>
              <a:solidFill>
                <a:schemeClr val="tx2"/>
              </a:solidFill>
              <a:effectLst>
                <a:outerShdw blurRad="38100" dist="19050" dir="2700000" algn="tl" rotWithShape="0">
                  <a:schemeClr val="dk1">
                    <a:alpha val="40000"/>
                  </a:schemeClr>
                </a:outerShdw>
              </a:effectLst>
            </a:endParaRPr>
          </a:p>
        </p:txBody>
      </p:sp>
      <p:sp>
        <p:nvSpPr>
          <p:cNvPr id="48" name="Google Shape;9812;p57"/>
          <p:cNvSpPr/>
          <p:nvPr/>
        </p:nvSpPr>
        <p:spPr>
          <a:xfrm>
            <a:off x="2955392" y="1852873"/>
            <a:ext cx="685800" cy="533400"/>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n>
                <a:solidFill>
                  <a:schemeClr val="tx2"/>
                </a:solidFill>
              </a:ln>
              <a:solidFill>
                <a:schemeClr val="tx2"/>
              </a:solidFill>
            </a:endParaRPr>
          </a:p>
        </p:txBody>
      </p:sp>
      <p:grpSp>
        <p:nvGrpSpPr>
          <p:cNvPr id="49" name="Google Shape;13515;p63"/>
          <p:cNvGrpSpPr/>
          <p:nvPr/>
        </p:nvGrpSpPr>
        <p:grpSpPr>
          <a:xfrm>
            <a:off x="6081904" y="1993545"/>
            <a:ext cx="685800" cy="609600"/>
            <a:chOff x="2280029" y="1970604"/>
            <a:chExt cx="353631" cy="354395"/>
          </a:xfrm>
        </p:grpSpPr>
        <p:sp>
          <p:nvSpPr>
            <p:cNvPr id="50" name="Google Shape;13516;p63"/>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13517;p63"/>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2" name="Google Shape;13518;p63"/>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 name="Google Shape;13519;p63"/>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54" name="Google Shape;10094;p57"/>
          <p:cNvGrpSpPr/>
          <p:nvPr/>
        </p:nvGrpSpPr>
        <p:grpSpPr>
          <a:xfrm>
            <a:off x="7543800" y="1782651"/>
            <a:ext cx="762000" cy="685800"/>
            <a:chOff x="7390435" y="3680868"/>
            <a:chExt cx="372073" cy="355243"/>
          </a:xfrm>
        </p:grpSpPr>
        <p:sp>
          <p:nvSpPr>
            <p:cNvPr id="55" name="Google Shape;10095;p57"/>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10096;p57"/>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7" name="Google Shape;10097;p57"/>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 name="Google Shape;10098;p57"/>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10099;p57"/>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10100;p57"/>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77" name="Rectangle 76"/>
          <p:cNvSpPr/>
          <p:nvPr/>
        </p:nvSpPr>
        <p:spPr>
          <a:xfrm>
            <a:off x="2590800" y="736253"/>
            <a:ext cx="1505550" cy="738664"/>
          </a:xfrm>
          <a:prstGeom prst="rect">
            <a:avLst/>
          </a:prstGeom>
        </p:spPr>
        <p:txBody>
          <a:bodyPr wrap="square">
            <a:spAutoFit/>
          </a:bodyPr>
          <a:lstStyle/>
          <a:p>
            <a:r>
              <a:rPr lang="en-US" dirty="0">
                <a:solidFill>
                  <a:srgbClr val="F3F3F3"/>
                </a:solidFill>
                <a:latin typeface="Bahnschrift SemiCondensed" panose="020B0502040204020203" pitchFamily="34" charset="0"/>
              </a:rPr>
              <a:t>The information is stored in a file called cookie </a:t>
            </a:r>
            <a:endParaRPr lang="en-US" dirty="0">
              <a:latin typeface="Bahnschrift SemiCondensed" panose="020B0502040204020203" pitchFamily="34" charset="0"/>
            </a:endParaRPr>
          </a:p>
        </p:txBody>
      </p:sp>
      <p:sp>
        <p:nvSpPr>
          <p:cNvPr id="80" name="Rectangle 79"/>
          <p:cNvSpPr/>
          <p:nvPr/>
        </p:nvSpPr>
        <p:spPr>
          <a:xfrm>
            <a:off x="3901636" y="2669582"/>
            <a:ext cx="1940498" cy="954107"/>
          </a:xfrm>
          <a:prstGeom prst="rect">
            <a:avLst/>
          </a:prstGeom>
        </p:spPr>
        <p:txBody>
          <a:bodyPr wrap="square">
            <a:spAutoFit/>
          </a:bodyPr>
          <a:lstStyle/>
          <a:p>
            <a:r>
              <a:rPr lang="en-US" dirty="0">
                <a:solidFill>
                  <a:srgbClr val="F3F3F3"/>
                </a:solidFill>
                <a:latin typeface="Bahnschrift SemiCondensed" panose="020B0502040204020203" pitchFamily="34" charset="0"/>
              </a:rPr>
              <a:t>That file along with our identity and information is updated to software’s database</a:t>
            </a:r>
            <a:endParaRPr lang="en-US" dirty="0">
              <a:latin typeface="Bahnschrift SemiCondensed" panose="020B0502040204020203" pitchFamily="34" charset="0"/>
            </a:endParaRPr>
          </a:p>
        </p:txBody>
      </p:sp>
      <p:sp>
        <p:nvSpPr>
          <p:cNvPr id="81" name="Rectangle 80"/>
          <p:cNvSpPr/>
          <p:nvPr/>
        </p:nvSpPr>
        <p:spPr>
          <a:xfrm>
            <a:off x="5510544" y="515877"/>
            <a:ext cx="2203115" cy="1169551"/>
          </a:xfrm>
          <a:prstGeom prst="rect">
            <a:avLst/>
          </a:prstGeom>
        </p:spPr>
        <p:txBody>
          <a:bodyPr wrap="square">
            <a:spAutoFit/>
          </a:bodyPr>
          <a:lstStyle/>
          <a:p>
            <a:r>
              <a:rPr lang="en-US" dirty="0">
                <a:solidFill>
                  <a:srgbClr val="F3F3F3"/>
                </a:solidFill>
                <a:latin typeface="Bahnschrift SemiCondensed" panose="020B0502040204020203" pitchFamily="34" charset="0"/>
              </a:rPr>
              <a:t>That database is shared worldwide as per contracts with the companies and our preferences and likings stay no more personal</a:t>
            </a:r>
            <a:endParaRPr lang="en-US" dirty="0">
              <a:latin typeface="Bahnschrift SemiCondensed" panose="020B0502040204020203" pitchFamily="34" charset="0"/>
            </a:endParaRPr>
          </a:p>
        </p:txBody>
      </p:sp>
      <p:sp>
        <p:nvSpPr>
          <p:cNvPr id="84" name="Rectangle 83"/>
          <p:cNvSpPr/>
          <p:nvPr/>
        </p:nvSpPr>
        <p:spPr>
          <a:xfrm>
            <a:off x="7291108" y="2619263"/>
            <a:ext cx="1447800" cy="954107"/>
          </a:xfrm>
          <a:prstGeom prst="rect">
            <a:avLst/>
          </a:prstGeom>
        </p:spPr>
        <p:txBody>
          <a:bodyPr wrap="square">
            <a:spAutoFit/>
          </a:bodyPr>
          <a:lstStyle/>
          <a:p>
            <a:r>
              <a:rPr lang="en-US" dirty="0">
                <a:solidFill>
                  <a:schemeClr val="tx2"/>
                </a:solidFill>
                <a:latin typeface="Bahnschrift SemiCondensed" panose="020B0502040204020203" pitchFamily="34" charset="0"/>
              </a:rPr>
              <a:t>In the end they earn money and our data is sold worldwide</a:t>
            </a:r>
          </a:p>
        </p:txBody>
      </p:sp>
      <p:sp>
        <p:nvSpPr>
          <p:cNvPr id="85" name="Rectangle 84"/>
          <p:cNvSpPr/>
          <p:nvPr/>
        </p:nvSpPr>
        <p:spPr>
          <a:xfrm>
            <a:off x="228600" y="3943350"/>
            <a:ext cx="8458200" cy="1092607"/>
          </a:xfrm>
          <a:prstGeom prst="rect">
            <a:avLst/>
          </a:prstGeom>
        </p:spPr>
        <p:txBody>
          <a:bodyPr wrap="square">
            <a:spAutoFit/>
          </a:bodyPr>
          <a:lstStyle/>
          <a:p>
            <a:r>
              <a:rPr lang="en-US" sz="1300" dirty="0">
                <a:ln/>
                <a:solidFill>
                  <a:schemeClr val="tx2"/>
                </a:solidFill>
                <a:effectLst>
                  <a:outerShdw blurRad="38100" dist="19050" dir="2700000" algn="tl" rotWithShape="0">
                    <a:schemeClr val="dk1">
                      <a:alpha val="40000"/>
                    </a:schemeClr>
                  </a:outerShdw>
                </a:effectLst>
                <a:latin typeface="Bahnschrift" panose="020B0502040204020203" pitchFamily="34" charset="0"/>
              </a:rPr>
              <a:t>Our devices have been replaced with sensitive sensors that regulate our activities all day around. We can not control storing data, we cannot access stored data, we cannot monitor it, in environments where our rights are rendered meaningless. </a:t>
            </a:r>
          </a:p>
          <a:p>
            <a:r>
              <a:rPr lang="en-US" sz="1300" dirty="0">
                <a:ln/>
                <a:solidFill>
                  <a:schemeClr val="tx2"/>
                </a:solidFill>
                <a:effectLst>
                  <a:outerShdw blurRad="38100" dist="19050" dir="2700000" algn="tl" rotWithShape="0">
                    <a:schemeClr val="dk1">
                      <a:alpha val="40000"/>
                    </a:schemeClr>
                  </a:outerShdw>
                </a:effectLst>
                <a:latin typeface="Bahnschrift" panose="020B0502040204020203" pitchFamily="34" charset="0"/>
              </a:rPr>
              <a:t>And companies claim that, this helps them to 'Understand their Customer” so that they can better tailor their efforts.</a:t>
            </a:r>
          </a:p>
        </p:txBody>
      </p:sp>
      <p:cxnSp>
        <p:nvCxnSpPr>
          <p:cNvPr id="87" name="Straight Connector 86"/>
          <p:cNvCxnSpPr/>
          <p:nvPr/>
        </p:nvCxnSpPr>
        <p:spPr>
          <a:xfrm>
            <a:off x="0" y="3790950"/>
            <a:ext cx="9144000" cy="1588"/>
          </a:xfrm>
          <a:prstGeom prst="line">
            <a:avLst/>
          </a:prstGeom>
          <a:ln>
            <a:solidFill>
              <a:schemeClr val="tx2"/>
            </a:solidFill>
          </a:ln>
        </p:spPr>
        <p:style>
          <a:lnRef idx="2">
            <a:schemeClr val="dk1"/>
          </a:lnRef>
          <a:fillRef idx="0">
            <a:schemeClr val="dk1"/>
          </a:fillRef>
          <a:effectRef idx="1">
            <a:schemeClr val="dk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85"/>
                                        </p:tgtEl>
                                        <p:attrNameLst>
                                          <p:attrName>style.visibility</p:attrName>
                                        </p:attrNameLst>
                                      </p:cBhvr>
                                      <p:to>
                                        <p:strVal val="visible"/>
                                      </p:to>
                                    </p:set>
                                    <p:animEffect transition="in" filter="blinds(horizontal)">
                                      <p:cBhvr>
                                        <p:cTn id="7" dur="500"/>
                                        <p:tgtEl>
                                          <p:spTgt spid="85"/>
                                        </p:tgtEl>
                                      </p:cBhvr>
                                    </p:animEffect>
                                  </p:childTnLst>
                                </p:cTn>
                              </p:par>
                              <p:par>
                                <p:cTn id="8" presetID="3" presetClass="entr" presetSubtype="10" fill="hold" nodeType="withEffect">
                                  <p:stCondLst>
                                    <p:cond delay="0"/>
                                  </p:stCondLst>
                                  <p:childTnLst>
                                    <p:set>
                                      <p:cBhvr>
                                        <p:cTn id="9" dur="1" fill="hold">
                                          <p:stCondLst>
                                            <p:cond delay="0"/>
                                          </p:stCondLst>
                                        </p:cTn>
                                        <p:tgtEl>
                                          <p:spTgt spid="87"/>
                                        </p:tgtEl>
                                        <p:attrNameLst>
                                          <p:attrName>style.visibility</p:attrName>
                                        </p:attrNameLst>
                                      </p:cBhvr>
                                      <p:to>
                                        <p:strVal val="visible"/>
                                      </p:to>
                                    </p:set>
                                    <p:animEffect transition="in" filter="blinds(horizontal)">
                                      <p:cBhvr>
                                        <p:cTn id="10" dur="500"/>
                                        <p:tgtEl>
                                          <p:spTgt spid="87"/>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grpId="0" nodeType="clickEffect">
                                  <p:stCondLst>
                                    <p:cond delay="0"/>
                                  </p:stCondLst>
                                  <p:childTnLst>
                                    <p:set>
                                      <p:cBhvr>
                                        <p:cTn id="14" dur="1" fill="hold">
                                          <p:stCondLst>
                                            <p:cond delay="0"/>
                                          </p:stCondLst>
                                        </p:cTn>
                                        <p:tgtEl>
                                          <p:spTgt spid="703">
                                            <p:txEl>
                                              <p:pRg st="0" end="0"/>
                                            </p:txEl>
                                          </p:spTgt>
                                        </p:tgtEl>
                                        <p:attrNameLst>
                                          <p:attrName>style.visibility</p:attrName>
                                        </p:attrNameLst>
                                      </p:cBhvr>
                                      <p:to>
                                        <p:strVal val="visible"/>
                                      </p:to>
                                    </p:set>
                                    <p:anim calcmode="lin" valueType="num">
                                      <p:cBhvr additive="base">
                                        <p:cTn id="15" dur="500" fill="hold"/>
                                        <p:tgtEl>
                                          <p:spTgt spid="703">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703">
                                            <p:txEl>
                                              <p:pRg st="0" end="0"/>
                                            </p:txEl>
                                          </p:spTgt>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710"/>
                                        </p:tgtEl>
                                        <p:attrNameLst>
                                          <p:attrName>style.visibility</p:attrName>
                                        </p:attrNameLst>
                                      </p:cBhvr>
                                      <p:to>
                                        <p:strVal val="visible"/>
                                      </p:to>
                                    </p:set>
                                    <p:anim calcmode="lin" valueType="num">
                                      <p:cBhvr additive="base">
                                        <p:cTn id="19" dur="500" fill="hold"/>
                                        <p:tgtEl>
                                          <p:spTgt spid="710"/>
                                        </p:tgtEl>
                                        <p:attrNameLst>
                                          <p:attrName>ppt_x</p:attrName>
                                        </p:attrNameLst>
                                      </p:cBhvr>
                                      <p:tavLst>
                                        <p:tav tm="0">
                                          <p:val>
                                            <p:strVal val="#ppt_x"/>
                                          </p:val>
                                        </p:tav>
                                        <p:tav tm="100000">
                                          <p:val>
                                            <p:strVal val="#ppt_x"/>
                                          </p:val>
                                        </p:tav>
                                      </p:tavLst>
                                    </p:anim>
                                    <p:anim calcmode="lin" valueType="num">
                                      <p:cBhvr additive="base">
                                        <p:cTn id="20" dur="500" fill="hold"/>
                                        <p:tgtEl>
                                          <p:spTgt spid="710"/>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11"/>
                                        </p:tgtEl>
                                        <p:attrNameLst>
                                          <p:attrName>style.visibility</p:attrName>
                                        </p:attrNameLst>
                                      </p:cBhvr>
                                      <p:to>
                                        <p:strVal val="visible"/>
                                      </p:to>
                                    </p:set>
                                    <p:anim calcmode="lin" valueType="num">
                                      <p:cBhvr additive="base">
                                        <p:cTn id="23" dur="500" fill="hold"/>
                                        <p:tgtEl>
                                          <p:spTgt spid="711"/>
                                        </p:tgtEl>
                                        <p:attrNameLst>
                                          <p:attrName>ppt_x</p:attrName>
                                        </p:attrNameLst>
                                      </p:cBhvr>
                                      <p:tavLst>
                                        <p:tav tm="0">
                                          <p:val>
                                            <p:strVal val="#ppt_x"/>
                                          </p:val>
                                        </p:tav>
                                        <p:tav tm="100000">
                                          <p:val>
                                            <p:strVal val="#ppt_x"/>
                                          </p:val>
                                        </p:tav>
                                      </p:tavLst>
                                    </p:anim>
                                    <p:anim calcmode="lin" valueType="num">
                                      <p:cBhvr additive="base">
                                        <p:cTn id="24" dur="500" fill="hold"/>
                                        <p:tgtEl>
                                          <p:spTgt spid="711"/>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712"/>
                                        </p:tgtEl>
                                        <p:attrNameLst>
                                          <p:attrName>style.visibility</p:attrName>
                                        </p:attrNameLst>
                                      </p:cBhvr>
                                      <p:to>
                                        <p:strVal val="visible"/>
                                      </p:to>
                                    </p:set>
                                    <p:anim calcmode="lin" valueType="num">
                                      <p:cBhvr additive="base">
                                        <p:cTn id="27" dur="500" fill="hold"/>
                                        <p:tgtEl>
                                          <p:spTgt spid="712"/>
                                        </p:tgtEl>
                                        <p:attrNameLst>
                                          <p:attrName>ppt_x</p:attrName>
                                        </p:attrNameLst>
                                      </p:cBhvr>
                                      <p:tavLst>
                                        <p:tav tm="0">
                                          <p:val>
                                            <p:strVal val="#ppt_x"/>
                                          </p:val>
                                        </p:tav>
                                        <p:tav tm="100000">
                                          <p:val>
                                            <p:strVal val="#ppt_x"/>
                                          </p:val>
                                        </p:tav>
                                      </p:tavLst>
                                    </p:anim>
                                    <p:anim calcmode="lin" valueType="num">
                                      <p:cBhvr additive="base">
                                        <p:cTn id="28" dur="500" fill="hold"/>
                                        <p:tgtEl>
                                          <p:spTgt spid="712"/>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713"/>
                                        </p:tgtEl>
                                        <p:attrNameLst>
                                          <p:attrName>style.visibility</p:attrName>
                                        </p:attrNameLst>
                                      </p:cBhvr>
                                      <p:to>
                                        <p:strVal val="visible"/>
                                      </p:to>
                                    </p:set>
                                    <p:anim calcmode="lin" valueType="num">
                                      <p:cBhvr additive="base">
                                        <p:cTn id="31" dur="500" fill="hold"/>
                                        <p:tgtEl>
                                          <p:spTgt spid="713"/>
                                        </p:tgtEl>
                                        <p:attrNameLst>
                                          <p:attrName>ppt_x</p:attrName>
                                        </p:attrNameLst>
                                      </p:cBhvr>
                                      <p:tavLst>
                                        <p:tav tm="0">
                                          <p:val>
                                            <p:strVal val="#ppt_x"/>
                                          </p:val>
                                        </p:tav>
                                        <p:tav tm="100000">
                                          <p:val>
                                            <p:strVal val="#ppt_x"/>
                                          </p:val>
                                        </p:tav>
                                      </p:tavLst>
                                    </p:anim>
                                    <p:anim calcmode="lin" valueType="num">
                                      <p:cBhvr additive="base">
                                        <p:cTn id="32" dur="500" fill="hold"/>
                                        <p:tgtEl>
                                          <p:spTgt spid="713"/>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714"/>
                                        </p:tgtEl>
                                        <p:attrNameLst>
                                          <p:attrName>style.visibility</p:attrName>
                                        </p:attrNameLst>
                                      </p:cBhvr>
                                      <p:to>
                                        <p:strVal val="visible"/>
                                      </p:to>
                                    </p:set>
                                    <p:anim calcmode="lin" valueType="num">
                                      <p:cBhvr additive="base">
                                        <p:cTn id="35" dur="500" fill="hold"/>
                                        <p:tgtEl>
                                          <p:spTgt spid="714"/>
                                        </p:tgtEl>
                                        <p:attrNameLst>
                                          <p:attrName>ppt_x</p:attrName>
                                        </p:attrNameLst>
                                      </p:cBhvr>
                                      <p:tavLst>
                                        <p:tav tm="0">
                                          <p:val>
                                            <p:strVal val="#ppt_x"/>
                                          </p:val>
                                        </p:tav>
                                        <p:tav tm="100000">
                                          <p:val>
                                            <p:strVal val="#ppt_x"/>
                                          </p:val>
                                        </p:tav>
                                      </p:tavLst>
                                    </p:anim>
                                    <p:anim calcmode="lin" valueType="num">
                                      <p:cBhvr additive="base">
                                        <p:cTn id="36" dur="500" fill="hold"/>
                                        <p:tgtEl>
                                          <p:spTgt spid="714"/>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715"/>
                                        </p:tgtEl>
                                        <p:attrNameLst>
                                          <p:attrName>style.visibility</p:attrName>
                                        </p:attrNameLst>
                                      </p:cBhvr>
                                      <p:to>
                                        <p:strVal val="visible"/>
                                      </p:to>
                                    </p:set>
                                    <p:anim calcmode="lin" valueType="num">
                                      <p:cBhvr additive="base">
                                        <p:cTn id="39" dur="500" fill="hold"/>
                                        <p:tgtEl>
                                          <p:spTgt spid="715"/>
                                        </p:tgtEl>
                                        <p:attrNameLst>
                                          <p:attrName>ppt_x</p:attrName>
                                        </p:attrNameLst>
                                      </p:cBhvr>
                                      <p:tavLst>
                                        <p:tav tm="0">
                                          <p:val>
                                            <p:strVal val="#ppt_x"/>
                                          </p:val>
                                        </p:tav>
                                        <p:tav tm="100000">
                                          <p:val>
                                            <p:strVal val="#ppt_x"/>
                                          </p:val>
                                        </p:tav>
                                      </p:tavLst>
                                    </p:anim>
                                    <p:anim calcmode="lin" valueType="num">
                                      <p:cBhvr additive="base">
                                        <p:cTn id="40" dur="500" fill="hold"/>
                                        <p:tgtEl>
                                          <p:spTgt spid="715"/>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716"/>
                                        </p:tgtEl>
                                        <p:attrNameLst>
                                          <p:attrName>style.visibility</p:attrName>
                                        </p:attrNameLst>
                                      </p:cBhvr>
                                      <p:to>
                                        <p:strVal val="visible"/>
                                      </p:to>
                                    </p:set>
                                    <p:anim calcmode="lin" valueType="num">
                                      <p:cBhvr additive="base">
                                        <p:cTn id="43" dur="500" fill="hold"/>
                                        <p:tgtEl>
                                          <p:spTgt spid="716"/>
                                        </p:tgtEl>
                                        <p:attrNameLst>
                                          <p:attrName>ppt_x</p:attrName>
                                        </p:attrNameLst>
                                      </p:cBhvr>
                                      <p:tavLst>
                                        <p:tav tm="0">
                                          <p:val>
                                            <p:strVal val="#ppt_x"/>
                                          </p:val>
                                        </p:tav>
                                        <p:tav tm="100000">
                                          <p:val>
                                            <p:strVal val="#ppt_x"/>
                                          </p:val>
                                        </p:tav>
                                      </p:tavLst>
                                    </p:anim>
                                    <p:anim calcmode="lin" valueType="num">
                                      <p:cBhvr additive="base">
                                        <p:cTn id="44" dur="500" fill="hold"/>
                                        <p:tgtEl>
                                          <p:spTgt spid="716"/>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717"/>
                                        </p:tgtEl>
                                        <p:attrNameLst>
                                          <p:attrName>style.visibility</p:attrName>
                                        </p:attrNameLst>
                                      </p:cBhvr>
                                      <p:to>
                                        <p:strVal val="visible"/>
                                      </p:to>
                                    </p:set>
                                    <p:anim calcmode="lin" valueType="num">
                                      <p:cBhvr additive="base">
                                        <p:cTn id="47" dur="500" fill="hold"/>
                                        <p:tgtEl>
                                          <p:spTgt spid="717"/>
                                        </p:tgtEl>
                                        <p:attrNameLst>
                                          <p:attrName>ppt_x</p:attrName>
                                        </p:attrNameLst>
                                      </p:cBhvr>
                                      <p:tavLst>
                                        <p:tav tm="0">
                                          <p:val>
                                            <p:strVal val="#ppt_x"/>
                                          </p:val>
                                        </p:tav>
                                        <p:tav tm="100000">
                                          <p:val>
                                            <p:strVal val="#ppt_x"/>
                                          </p:val>
                                        </p:tav>
                                      </p:tavLst>
                                    </p:anim>
                                    <p:anim calcmode="lin" valueType="num">
                                      <p:cBhvr additive="base">
                                        <p:cTn id="48" dur="500" fill="hold"/>
                                        <p:tgtEl>
                                          <p:spTgt spid="717"/>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718"/>
                                        </p:tgtEl>
                                        <p:attrNameLst>
                                          <p:attrName>style.visibility</p:attrName>
                                        </p:attrNameLst>
                                      </p:cBhvr>
                                      <p:to>
                                        <p:strVal val="visible"/>
                                      </p:to>
                                    </p:set>
                                    <p:anim calcmode="lin" valueType="num">
                                      <p:cBhvr additive="base">
                                        <p:cTn id="51" dur="500" fill="hold"/>
                                        <p:tgtEl>
                                          <p:spTgt spid="718"/>
                                        </p:tgtEl>
                                        <p:attrNameLst>
                                          <p:attrName>ppt_x</p:attrName>
                                        </p:attrNameLst>
                                      </p:cBhvr>
                                      <p:tavLst>
                                        <p:tav tm="0">
                                          <p:val>
                                            <p:strVal val="#ppt_x"/>
                                          </p:val>
                                        </p:tav>
                                        <p:tav tm="100000">
                                          <p:val>
                                            <p:strVal val="#ppt_x"/>
                                          </p:val>
                                        </p:tav>
                                      </p:tavLst>
                                    </p:anim>
                                    <p:anim calcmode="lin" valueType="num">
                                      <p:cBhvr additive="base">
                                        <p:cTn id="52" dur="500" fill="hold"/>
                                        <p:tgtEl>
                                          <p:spTgt spid="718"/>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0"/>
                                  </p:stCondLst>
                                  <p:childTnLst>
                                    <p:set>
                                      <p:cBhvr>
                                        <p:cTn id="54" dur="1" fill="hold">
                                          <p:stCondLst>
                                            <p:cond delay="0"/>
                                          </p:stCondLst>
                                        </p:cTn>
                                        <p:tgtEl>
                                          <p:spTgt spid="719"/>
                                        </p:tgtEl>
                                        <p:attrNameLst>
                                          <p:attrName>style.visibility</p:attrName>
                                        </p:attrNameLst>
                                      </p:cBhvr>
                                      <p:to>
                                        <p:strVal val="visible"/>
                                      </p:to>
                                    </p:set>
                                    <p:anim calcmode="lin" valueType="num">
                                      <p:cBhvr additive="base">
                                        <p:cTn id="55" dur="500" fill="hold"/>
                                        <p:tgtEl>
                                          <p:spTgt spid="719"/>
                                        </p:tgtEl>
                                        <p:attrNameLst>
                                          <p:attrName>ppt_x</p:attrName>
                                        </p:attrNameLst>
                                      </p:cBhvr>
                                      <p:tavLst>
                                        <p:tav tm="0">
                                          <p:val>
                                            <p:strVal val="#ppt_x"/>
                                          </p:val>
                                        </p:tav>
                                        <p:tav tm="100000">
                                          <p:val>
                                            <p:strVal val="#ppt_x"/>
                                          </p:val>
                                        </p:tav>
                                      </p:tavLst>
                                    </p:anim>
                                    <p:anim calcmode="lin" valueType="num">
                                      <p:cBhvr additive="base">
                                        <p:cTn id="56" dur="500" fill="hold"/>
                                        <p:tgtEl>
                                          <p:spTgt spid="719"/>
                                        </p:tgtEl>
                                        <p:attrNameLst>
                                          <p:attrName>ppt_y</p:attrName>
                                        </p:attrNameLst>
                                      </p:cBhvr>
                                      <p:tavLst>
                                        <p:tav tm="0">
                                          <p:val>
                                            <p:strVal val="1+#ppt_h/2"/>
                                          </p:val>
                                        </p:tav>
                                        <p:tav tm="100000">
                                          <p:val>
                                            <p:strVal val="#ppt_y"/>
                                          </p:val>
                                        </p:tav>
                                      </p:tavLst>
                                    </p:anim>
                                  </p:childTnLst>
                                </p:cTn>
                              </p:par>
                              <p:par>
                                <p:cTn id="57" presetID="2" presetClass="entr" presetSubtype="4" fill="hold" nodeType="withEffect">
                                  <p:stCondLst>
                                    <p:cond delay="0"/>
                                  </p:stCondLst>
                                  <p:childTnLst>
                                    <p:set>
                                      <p:cBhvr>
                                        <p:cTn id="58" dur="1" fill="hold">
                                          <p:stCondLst>
                                            <p:cond delay="0"/>
                                          </p:stCondLst>
                                        </p:cTn>
                                        <p:tgtEl>
                                          <p:spTgt spid="732"/>
                                        </p:tgtEl>
                                        <p:attrNameLst>
                                          <p:attrName>style.visibility</p:attrName>
                                        </p:attrNameLst>
                                      </p:cBhvr>
                                      <p:to>
                                        <p:strVal val="visible"/>
                                      </p:to>
                                    </p:set>
                                    <p:anim calcmode="lin" valueType="num">
                                      <p:cBhvr additive="base">
                                        <p:cTn id="59" dur="500" fill="hold"/>
                                        <p:tgtEl>
                                          <p:spTgt spid="732"/>
                                        </p:tgtEl>
                                        <p:attrNameLst>
                                          <p:attrName>ppt_x</p:attrName>
                                        </p:attrNameLst>
                                      </p:cBhvr>
                                      <p:tavLst>
                                        <p:tav tm="0">
                                          <p:val>
                                            <p:strVal val="#ppt_x"/>
                                          </p:val>
                                        </p:tav>
                                        <p:tav tm="100000">
                                          <p:val>
                                            <p:strVal val="#ppt_x"/>
                                          </p:val>
                                        </p:tav>
                                      </p:tavLst>
                                    </p:anim>
                                    <p:anim calcmode="lin" valueType="num">
                                      <p:cBhvr additive="base">
                                        <p:cTn id="60" dur="500" fill="hold"/>
                                        <p:tgtEl>
                                          <p:spTgt spid="732"/>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47"/>
                                        </p:tgtEl>
                                        <p:attrNameLst>
                                          <p:attrName>style.visibility</p:attrName>
                                        </p:attrNameLst>
                                      </p:cBhvr>
                                      <p:to>
                                        <p:strVal val="visible"/>
                                      </p:to>
                                    </p:set>
                                    <p:anim calcmode="lin" valueType="num">
                                      <p:cBhvr additive="base">
                                        <p:cTn id="63" dur="500" fill="hold"/>
                                        <p:tgtEl>
                                          <p:spTgt spid="47"/>
                                        </p:tgtEl>
                                        <p:attrNameLst>
                                          <p:attrName>ppt_x</p:attrName>
                                        </p:attrNameLst>
                                      </p:cBhvr>
                                      <p:tavLst>
                                        <p:tav tm="0">
                                          <p:val>
                                            <p:strVal val="#ppt_x"/>
                                          </p:val>
                                        </p:tav>
                                        <p:tav tm="100000">
                                          <p:val>
                                            <p:strVal val="#ppt_x"/>
                                          </p:val>
                                        </p:tav>
                                      </p:tavLst>
                                    </p:anim>
                                    <p:anim calcmode="lin" valueType="num">
                                      <p:cBhvr additive="base">
                                        <p:cTn id="64" dur="500" fill="hold"/>
                                        <p:tgtEl>
                                          <p:spTgt spid="47"/>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48"/>
                                        </p:tgtEl>
                                        <p:attrNameLst>
                                          <p:attrName>style.visibility</p:attrName>
                                        </p:attrNameLst>
                                      </p:cBhvr>
                                      <p:to>
                                        <p:strVal val="visible"/>
                                      </p:to>
                                    </p:set>
                                    <p:anim calcmode="lin" valueType="num">
                                      <p:cBhvr additive="base">
                                        <p:cTn id="67" dur="500" fill="hold"/>
                                        <p:tgtEl>
                                          <p:spTgt spid="48"/>
                                        </p:tgtEl>
                                        <p:attrNameLst>
                                          <p:attrName>ppt_x</p:attrName>
                                        </p:attrNameLst>
                                      </p:cBhvr>
                                      <p:tavLst>
                                        <p:tav tm="0">
                                          <p:val>
                                            <p:strVal val="#ppt_x"/>
                                          </p:val>
                                        </p:tav>
                                        <p:tav tm="100000">
                                          <p:val>
                                            <p:strVal val="#ppt_x"/>
                                          </p:val>
                                        </p:tav>
                                      </p:tavLst>
                                    </p:anim>
                                    <p:anim calcmode="lin" valueType="num">
                                      <p:cBhvr additive="base">
                                        <p:cTn id="68" dur="500" fill="hold"/>
                                        <p:tgtEl>
                                          <p:spTgt spid="48"/>
                                        </p:tgtEl>
                                        <p:attrNameLst>
                                          <p:attrName>ppt_y</p:attrName>
                                        </p:attrNameLst>
                                      </p:cBhvr>
                                      <p:tavLst>
                                        <p:tav tm="0">
                                          <p:val>
                                            <p:strVal val="1+#ppt_h/2"/>
                                          </p:val>
                                        </p:tav>
                                        <p:tav tm="100000">
                                          <p:val>
                                            <p:strVal val="#ppt_y"/>
                                          </p:val>
                                        </p:tav>
                                      </p:tavLst>
                                    </p:anim>
                                  </p:childTnLst>
                                </p:cTn>
                              </p:par>
                              <p:par>
                                <p:cTn id="69" presetID="2" presetClass="entr" presetSubtype="4" fill="hold" nodeType="withEffect">
                                  <p:stCondLst>
                                    <p:cond delay="0"/>
                                  </p:stCondLst>
                                  <p:childTnLst>
                                    <p:set>
                                      <p:cBhvr>
                                        <p:cTn id="70" dur="1" fill="hold">
                                          <p:stCondLst>
                                            <p:cond delay="0"/>
                                          </p:stCondLst>
                                        </p:cTn>
                                        <p:tgtEl>
                                          <p:spTgt spid="49"/>
                                        </p:tgtEl>
                                        <p:attrNameLst>
                                          <p:attrName>style.visibility</p:attrName>
                                        </p:attrNameLst>
                                      </p:cBhvr>
                                      <p:to>
                                        <p:strVal val="visible"/>
                                      </p:to>
                                    </p:set>
                                    <p:anim calcmode="lin" valueType="num">
                                      <p:cBhvr additive="base">
                                        <p:cTn id="71" dur="500" fill="hold"/>
                                        <p:tgtEl>
                                          <p:spTgt spid="49"/>
                                        </p:tgtEl>
                                        <p:attrNameLst>
                                          <p:attrName>ppt_x</p:attrName>
                                        </p:attrNameLst>
                                      </p:cBhvr>
                                      <p:tavLst>
                                        <p:tav tm="0">
                                          <p:val>
                                            <p:strVal val="#ppt_x"/>
                                          </p:val>
                                        </p:tav>
                                        <p:tav tm="100000">
                                          <p:val>
                                            <p:strVal val="#ppt_x"/>
                                          </p:val>
                                        </p:tav>
                                      </p:tavLst>
                                    </p:anim>
                                    <p:anim calcmode="lin" valueType="num">
                                      <p:cBhvr additive="base">
                                        <p:cTn id="72" dur="500" fill="hold"/>
                                        <p:tgtEl>
                                          <p:spTgt spid="49"/>
                                        </p:tgtEl>
                                        <p:attrNameLst>
                                          <p:attrName>ppt_y</p:attrName>
                                        </p:attrNameLst>
                                      </p:cBhvr>
                                      <p:tavLst>
                                        <p:tav tm="0">
                                          <p:val>
                                            <p:strVal val="1+#ppt_h/2"/>
                                          </p:val>
                                        </p:tav>
                                        <p:tav tm="100000">
                                          <p:val>
                                            <p:strVal val="#ppt_y"/>
                                          </p:val>
                                        </p:tav>
                                      </p:tavLst>
                                    </p:anim>
                                  </p:childTnLst>
                                </p:cTn>
                              </p:par>
                              <p:par>
                                <p:cTn id="73" presetID="2" presetClass="entr" presetSubtype="4" fill="hold" nodeType="withEffect">
                                  <p:stCondLst>
                                    <p:cond delay="0"/>
                                  </p:stCondLst>
                                  <p:childTnLst>
                                    <p:set>
                                      <p:cBhvr>
                                        <p:cTn id="74" dur="1" fill="hold">
                                          <p:stCondLst>
                                            <p:cond delay="0"/>
                                          </p:stCondLst>
                                        </p:cTn>
                                        <p:tgtEl>
                                          <p:spTgt spid="54"/>
                                        </p:tgtEl>
                                        <p:attrNameLst>
                                          <p:attrName>style.visibility</p:attrName>
                                        </p:attrNameLst>
                                      </p:cBhvr>
                                      <p:to>
                                        <p:strVal val="visible"/>
                                      </p:to>
                                    </p:set>
                                    <p:anim calcmode="lin" valueType="num">
                                      <p:cBhvr additive="base">
                                        <p:cTn id="75" dur="500" fill="hold"/>
                                        <p:tgtEl>
                                          <p:spTgt spid="54"/>
                                        </p:tgtEl>
                                        <p:attrNameLst>
                                          <p:attrName>ppt_x</p:attrName>
                                        </p:attrNameLst>
                                      </p:cBhvr>
                                      <p:tavLst>
                                        <p:tav tm="0">
                                          <p:val>
                                            <p:strVal val="#ppt_x"/>
                                          </p:val>
                                        </p:tav>
                                        <p:tav tm="100000">
                                          <p:val>
                                            <p:strVal val="#ppt_x"/>
                                          </p:val>
                                        </p:tav>
                                      </p:tavLst>
                                    </p:anim>
                                    <p:anim calcmode="lin" valueType="num">
                                      <p:cBhvr additive="base">
                                        <p:cTn id="76" dur="500" fill="hold"/>
                                        <p:tgtEl>
                                          <p:spTgt spid="54"/>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77"/>
                                        </p:tgtEl>
                                        <p:attrNameLst>
                                          <p:attrName>style.visibility</p:attrName>
                                        </p:attrNameLst>
                                      </p:cBhvr>
                                      <p:to>
                                        <p:strVal val="visible"/>
                                      </p:to>
                                    </p:set>
                                    <p:anim calcmode="lin" valueType="num">
                                      <p:cBhvr additive="base">
                                        <p:cTn id="79" dur="500" fill="hold"/>
                                        <p:tgtEl>
                                          <p:spTgt spid="77"/>
                                        </p:tgtEl>
                                        <p:attrNameLst>
                                          <p:attrName>ppt_x</p:attrName>
                                        </p:attrNameLst>
                                      </p:cBhvr>
                                      <p:tavLst>
                                        <p:tav tm="0">
                                          <p:val>
                                            <p:strVal val="#ppt_x"/>
                                          </p:val>
                                        </p:tav>
                                        <p:tav tm="100000">
                                          <p:val>
                                            <p:strVal val="#ppt_x"/>
                                          </p:val>
                                        </p:tav>
                                      </p:tavLst>
                                    </p:anim>
                                    <p:anim calcmode="lin" valueType="num">
                                      <p:cBhvr additive="base">
                                        <p:cTn id="80" dur="500" fill="hold"/>
                                        <p:tgtEl>
                                          <p:spTgt spid="77"/>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80"/>
                                        </p:tgtEl>
                                        <p:attrNameLst>
                                          <p:attrName>style.visibility</p:attrName>
                                        </p:attrNameLst>
                                      </p:cBhvr>
                                      <p:to>
                                        <p:strVal val="visible"/>
                                      </p:to>
                                    </p:set>
                                    <p:anim calcmode="lin" valueType="num">
                                      <p:cBhvr additive="base">
                                        <p:cTn id="83" dur="500" fill="hold"/>
                                        <p:tgtEl>
                                          <p:spTgt spid="80"/>
                                        </p:tgtEl>
                                        <p:attrNameLst>
                                          <p:attrName>ppt_x</p:attrName>
                                        </p:attrNameLst>
                                      </p:cBhvr>
                                      <p:tavLst>
                                        <p:tav tm="0">
                                          <p:val>
                                            <p:strVal val="#ppt_x"/>
                                          </p:val>
                                        </p:tav>
                                        <p:tav tm="100000">
                                          <p:val>
                                            <p:strVal val="#ppt_x"/>
                                          </p:val>
                                        </p:tav>
                                      </p:tavLst>
                                    </p:anim>
                                    <p:anim calcmode="lin" valueType="num">
                                      <p:cBhvr additive="base">
                                        <p:cTn id="84" dur="500" fill="hold"/>
                                        <p:tgtEl>
                                          <p:spTgt spid="80"/>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81"/>
                                        </p:tgtEl>
                                        <p:attrNameLst>
                                          <p:attrName>style.visibility</p:attrName>
                                        </p:attrNameLst>
                                      </p:cBhvr>
                                      <p:to>
                                        <p:strVal val="visible"/>
                                      </p:to>
                                    </p:set>
                                    <p:anim calcmode="lin" valueType="num">
                                      <p:cBhvr additive="base">
                                        <p:cTn id="87" dur="500" fill="hold"/>
                                        <p:tgtEl>
                                          <p:spTgt spid="81"/>
                                        </p:tgtEl>
                                        <p:attrNameLst>
                                          <p:attrName>ppt_x</p:attrName>
                                        </p:attrNameLst>
                                      </p:cBhvr>
                                      <p:tavLst>
                                        <p:tav tm="0">
                                          <p:val>
                                            <p:strVal val="#ppt_x"/>
                                          </p:val>
                                        </p:tav>
                                        <p:tav tm="100000">
                                          <p:val>
                                            <p:strVal val="#ppt_x"/>
                                          </p:val>
                                        </p:tav>
                                      </p:tavLst>
                                    </p:anim>
                                    <p:anim calcmode="lin" valueType="num">
                                      <p:cBhvr additive="base">
                                        <p:cTn id="88" dur="500" fill="hold"/>
                                        <p:tgtEl>
                                          <p:spTgt spid="81"/>
                                        </p:tgtEl>
                                        <p:attrNameLst>
                                          <p:attrName>ppt_y</p:attrName>
                                        </p:attrNameLst>
                                      </p:cBhvr>
                                      <p:tavLst>
                                        <p:tav tm="0">
                                          <p:val>
                                            <p:strVal val="1+#ppt_h/2"/>
                                          </p:val>
                                        </p:tav>
                                        <p:tav tm="100000">
                                          <p:val>
                                            <p:strVal val="#ppt_y"/>
                                          </p:val>
                                        </p:tav>
                                      </p:tavLst>
                                    </p:anim>
                                  </p:childTnLst>
                                </p:cTn>
                              </p:par>
                              <p:par>
                                <p:cTn id="89" presetID="2" presetClass="entr" presetSubtype="4" fill="hold" grpId="0" nodeType="withEffect">
                                  <p:stCondLst>
                                    <p:cond delay="0"/>
                                  </p:stCondLst>
                                  <p:childTnLst>
                                    <p:set>
                                      <p:cBhvr>
                                        <p:cTn id="90" dur="1" fill="hold">
                                          <p:stCondLst>
                                            <p:cond delay="0"/>
                                          </p:stCondLst>
                                        </p:cTn>
                                        <p:tgtEl>
                                          <p:spTgt spid="84"/>
                                        </p:tgtEl>
                                        <p:attrNameLst>
                                          <p:attrName>style.visibility</p:attrName>
                                        </p:attrNameLst>
                                      </p:cBhvr>
                                      <p:to>
                                        <p:strVal val="visible"/>
                                      </p:to>
                                    </p:set>
                                    <p:anim calcmode="lin" valueType="num">
                                      <p:cBhvr additive="base">
                                        <p:cTn id="91" dur="500" fill="hold"/>
                                        <p:tgtEl>
                                          <p:spTgt spid="84"/>
                                        </p:tgtEl>
                                        <p:attrNameLst>
                                          <p:attrName>ppt_x</p:attrName>
                                        </p:attrNameLst>
                                      </p:cBhvr>
                                      <p:tavLst>
                                        <p:tav tm="0">
                                          <p:val>
                                            <p:strVal val="#ppt_x"/>
                                          </p:val>
                                        </p:tav>
                                        <p:tav tm="100000">
                                          <p:val>
                                            <p:strVal val="#ppt_x"/>
                                          </p:val>
                                        </p:tav>
                                      </p:tavLst>
                                    </p:anim>
                                    <p:anim calcmode="lin" valueType="num">
                                      <p:cBhvr additive="base">
                                        <p:cTn id="92" dur="500" fill="hold"/>
                                        <p:tgtEl>
                                          <p:spTgt spid="8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3" grpId="0" build="p"/>
      <p:bldP spid="710" grpId="0" animBg="1"/>
      <p:bldP spid="711" grpId="0" animBg="1"/>
      <p:bldP spid="712" grpId="0" animBg="1"/>
      <p:bldP spid="713" grpId="0" animBg="1"/>
      <p:bldP spid="714" grpId="0" animBg="1"/>
      <p:bldP spid="47" grpId="0"/>
      <p:bldP spid="48" grpId="0" animBg="1"/>
      <p:bldP spid="77" grpId="0"/>
      <p:bldP spid="80" grpId="0"/>
      <p:bldP spid="81" grpId="0"/>
      <p:bldP spid="84" grpId="0"/>
      <p:bldP spid="85" grpId="0"/>
    </p:bldLst>
  </p:timing>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Apex">
      <a:majorFont>
        <a:latin typeface="Lucida Sans"/>
        <a:ea typeface=""/>
        <a:cs typeface=""/>
        <a:font script="Grek" typeface="Arial"/>
        <a:font script="Cyrl" typeface="Arial"/>
        <a:font script="Jpan" typeface="HG丸ｺﾞｼｯｸM-PRO"/>
        <a:font script="Hang" typeface="휴먼옛체"/>
        <a:font script="Hans" typeface="黑体"/>
        <a:font script="Hant" typeface="微軟正黑體"/>
        <a:font script="Arab" typeface="Tahoma"/>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Book Antiqua"/>
        <a:ea typeface=""/>
        <a:cs typeface=""/>
        <a:font script="Grek" typeface="Times New Roman"/>
        <a:font script="Cyrl" typeface="Times New Roman"/>
        <a:font script="Jpan" typeface="HG明朝B"/>
        <a:font script="Hang" typeface="돋움"/>
        <a:font script="Hans" typeface="宋体"/>
        <a:font script="Hant" typeface="新細明體"/>
        <a:font script="Arab" typeface="Times New Roman"/>
        <a:font script="Hebr" typeface="David"/>
        <a:font script="Thai" typeface="Eucrosia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764</TotalTime>
  <Words>1430</Words>
  <Application>Microsoft Office PowerPoint</Application>
  <PresentationFormat>On-screen Show (16:9)</PresentationFormat>
  <Paragraphs>149</Paragraphs>
  <Slides>18</Slides>
  <Notes>15</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18</vt:i4>
      </vt:variant>
    </vt:vector>
  </HeadingPairs>
  <TitlesOfParts>
    <vt:vector size="33" baseType="lpstr">
      <vt:lpstr>Advent Pro Light</vt:lpstr>
      <vt:lpstr>Arial</vt:lpstr>
      <vt:lpstr>Wingdings</vt:lpstr>
      <vt:lpstr>Arial Rounded MT Bold</vt:lpstr>
      <vt:lpstr>Calibri</vt:lpstr>
      <vt:lpstr>Fira Sans Condensed Light</vt:lpstr>
      <vt:lpstr>Bahnschrift SemiBold</vt:lpstr>
      <vt:lpstr>Rajdhani</vt:lpstr>
      <vt:lpstr>Book Antiqua</vt:lpstr>
      <vt:lpstr>Anton</vt:lpstr>
      <vt:lpstr>Bahnschrift Light</vt:lpstr>
      <vt:lpstr>Bahnschrift</vt:lpstr>
      <vt:lpstr>Bahnschrift SemiCondensed</vt:lpstr>
      <vt:lpstr>Fira Sans Condensed</vt:lpstr>
      <vt:lpstr>Ai Tech Agency by Slidesgo</vt:lpstr>
      <vt:lpstr>The Social Dilemma- social media giants and adverse effects.</vt:lpstr>
      <vt:lpstr>Things we will talk about</vt:lpstr>
      <vt:lpstr>PowerPoint Presentation</vt:lpstr>
      <vt:lpstr>Evolution of Social Media</vt:lpstr>
      <vt:lpstr>PowerPoint Presentation</vt:lpstr>
      <vt:lpstr>How are these Social media Giants using us? </vt:lpstr>
      <vt:lpstr>PowerPoint Presentation</vt:lpstr>
      <vt:lpstr>Privacy Invasion and Stalking </vt:lpstr>
      <vt:lpstr>PowerPoint Presentation</vt:lpstr>
      <vt:lpstr>How we are being affected</vt:lpstr>
      <vt:lpstr>What do we do?</vt:lpstr>
      <vt:lpstr>Are Tech companies going to accept that aforementioned problems are because of them? </vt:lpstr>
      <vt:lpstr> Tech Industry employees keep their children away from Social Media until high school.  </vt:lpstr>
      <vt:lpstr>                  1. Stop watching the videos recommended to you by the apps. Always search by yourselves, if you want to watch something.  2. Then we should have family rules defining how much of screen time one may have each day.  3. Keep electronic devices out of bed rooms.</vt:lpstr>
      <vt:lpstr>1. Double Check any news before believing/sharing any news.  2. Before promoting anything, make yourself aware of the       consequences.  3. Avoid debating on sensitive issue on social platforms!</vt:lpstr>
      <vt:lpstr>Other Ways</vt:lpstr>
      <vt:lpstr>MOST IMPORTANT!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TECH AGENCY</dc:title>
  <dc:creator>DELL</dc:creator>
  <cp:lastModifiedBy>Zonularity ­</cp:lastModifiedBy>
  <cp:revision>98</cp:revision>
  <dcterms:modified xsi:type="dcterms:W3CDTF">2020-12-21T15:08:20Z</dcterms:modified>
</cp:coreProperties>
</file>